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66" r:id="rId10"/>
    <p:sldId id="269" r:id="rId11"/>
    <p:sldId id="270" r:id="rId12"/>
    <p:sldId id="271" r:id="rId13"/>
    <p:sldId id="272" r:id="rId14"/>
  </p:sldIdLst>
  <p:sldSz cx="12192000" cy="6858000"/>
  <p:notesSz cx="6858000" cy="9144000"/>
  <p:embeddedFontLst>
    <p:embeddedFont>
      <p:font typeface="Good Times Rg" panose="020B0605020000020001" pitchFamily="34" charset="0"/>
      <p:regular r:id="rId15"/>
    </p:embeddedFon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Montserrat Bold" panose="020B0604020202020204" charset="0"/>
      <p:bold r:id="rId20"/>
    </p:embeddedFont>
    <p:embeddedFont>
      <p:font typeface="Montserrat Medium" panose="00000600000000000000" pitchFamily="2" charset="0"/>
      <p:regular r:id="rId21"/>
      <p:italic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B3"/>
    <a:srgbClr val="7A7A7A"/>
    <a:srgbClr val="F99106"/>
    <a:srgbClr val="4040E4"/>
    <a:srgbClr val="2727E1"/>
    <a:srgbClr val="0C1021"/>
    <a:srgbClr val="354A97"/>
    <a:srgbClr val="1E2A56"/>
    <a:srgbClr val="F3A875"/>
    <a:srgbClr val="F7C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74CC9-6CEF-457F-9DBD-E3186E30A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92414E-7394-42EC-ADCC-3F443F11C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4BC13-4F77-4903-8CE2-262C0EFB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8E8E02-9AFA-4AF2-A577-1C4E815C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DA1A5-4B79-4B6E-B933-CC407296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C263B-EA5D-455B-AA7E-4E6872649F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B0F1F"/>
              </a:gs>
              <a:gs pos="0">
                <a:srgbClr val="192347"/>
              </a:gs>
              <a:gs pos="39000">
                <a:srgbClr val="0F152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35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F7EE8-FBBE-4D1B-938C-213A96C1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91FCE2-21A8-42A5-9D57-D200E19E0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748B11-57EA-490C-A4BA-C3FDD4CB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58F752-384A-40A8-BDC8-23E5D055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7B6EE5-051B-4491-8F56-AF50EA81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7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D09157-6513-4889-AA8C-558D12FD3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C597E9-DFD6-4F5B-811D-D8A853959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B1D456-B821-43F2-8A26-14A6CDC6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0427E5-AB86-4D1A-8AB9-4F9AF88A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79505E-918A-4003-B9AE-914BE44C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28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8A32C-A110-410B-9D0C-482FF4DC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9F7AD8-151A-49D5-84C9-BF24ADA14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AFF6CD-AEB2-41AC-9BC9-858820E7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CD5EA-128B-4C97-8B2A-21DF2305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C9E567-8795-493C-B5FB-AAD89625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05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DEABC-20C9-418D-B105-228C7506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1F4E89-D627-40E7-B406-1FAC18F3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1C32F2-1014-43A0-B2BB-764ED338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7C9766-5F74-4DAC-AD15-EDC91C66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AA8CE-42DE-4A1F-92DE-13BAB12C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65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2E1C7-EC99-4AB1-AFCE-CAFB4912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173866-1353-45AC-AE6F-97BDCAFD0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8C3A26-EA72-4D15-8719-3B83E29C1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B189FE-1CE6-41F8-858B-CCEE0E86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81E53D-8D03-4DE9-990B-7C9CACC8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FF35BA-5657-4981-956B-F41110DE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03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994C0-30C0-4D2F-9338-000AF67E5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8EEEAF-8A35-4579-8210-F85ADDC18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D5DD77-7141-42DA-9186-DCF3EA51C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54745E-1AA1-4A2E-83E2-5F715981B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FDDE93-6EC5-4A99-A26B-B2BFDDD15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9331AD-C7A8-461C-8F14-4A20015D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1CACE9-821F-4A95-A2A1-CC90FC20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EB076B-71B5-473A-822B-208C8D70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67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CFB51-C52C-4E7E-A163-B035CFCE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A9CC07-6A11-44D5-A3FC-E1DD7E3C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322AB2-EC84-4B71-AD48-8AE670BC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9D85B9-2BD7-4661-B564-C9DFDAFD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4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AD503C-A4AB-4B35-B991-D49F90D4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742DE-363B-4D5C-9D27-B8F97705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1FB81A-8461-4646-8F4C-9EDC8C3F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2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10385-1DE6-48EF-AE5C-C7084E24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71148-1ECF-488A-854C-EA2B6A51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04FA72-AD54-4279-A088-F7E39A14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19AE74-F199-481F-B178-0578CBBE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43B247-331B-4888-BC4A-DB22BDFA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ACC6E6-4394-4DF9-9E91-2106B450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2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99954-742E-4779-93C3-F80B3E32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FCEFCC-6F53-4613-9FEA-FFAA497B0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82CDC5-5B65-4563-96A1-20E5811F8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D76BDD-00DF-4BC2-A03A-AFDB406D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2D0D81-FCF5-471D-8967-1D2D4217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522981-1D91-4353-B07E-C4030481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36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68743B-D461-4B2C-AFC7-910C33B0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5EAE83-CE46-4DC9-B5DD-8D5644FA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68F93-D9F4-449D-B49B-09524E74B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E9A8-FE89-498D-A4DC-84F64ABE71D7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4E6846-B516-4E30-8BA0-3181E48A0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17DBAE-56FE-445E-959B-B9EE41834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BAD5-8107-4C59-96F6-5291C4B78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20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tsplus.net/remote-support/featur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splus.net/remote-suppor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hyperlink" Target="https://tsplus.net/download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CC0948AC-1E09-4289-B7D6-B94281201298}"/>
              </a:ext>
            </a:extLst>
          </p:cNvPr>
          <p:cNvGrpSpPr/>
          <p:nvPr/>
        </p:nvGrpSpPr>
        <p:grpSpPr>
          <a:xfrm>
            <a:off x="1061752" y="5343162"/>
            <a:ext cx="1560545" cy="481584"/>
            <a:chOff x="1036352" y="5734040"/>
            <a:chExt cx="1560545" cy="481584"/>
          </a:xfrm>
          <a:effectLst/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42B7CBF-6062-44FF-989B-FF663CACE085}"/>
                </a:ext>
              </a:extLst>
            </p:cNvPr>
            <p:cNvSpPr/>
            <p:nvPr/>
          </p:nvSpPr>
          <p:spPr>
            <a:xfrm>
              <a:off x="1036352" y="5734040"/>
              <a:ext cx="1560544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hlinkClick r:id="rId2"/>
              <a:extLst>
                <a:ext uri="{FF2B5EF4-FFF2-40B4-BE49-F238E27FC236}">
                  <a16:creationId xmlns:a16="http://schemas.microsoft.com/office/drawing/2014/main" id="{247BA3F1-36DB-4146-A9F3-683467F7628E}"/>
                </a:ext>
              </a:extLst>
            </p:cNvPr>
            <p:cNvSpPr txBox="1"/>
            <p:nvPr/>
          </p:nvSpPr>
          <p:spPr>
            <a:xfrm>
              <a:off x="1036353" y="5863043"/>
              <a:ext cx="15605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DISCOVER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581BD1C-7399-42D6-8120-E0271ADBAC83}"/>
              </a:ext>
            </a:extLst>
          </p:cNvPr>
          <p:cNvGrpSpPr/>
          <p:nvPr/>
        </p:nvGrpSpPr>
        <p:grpSpPr>
          <a:xfrm>
            <a:off x="5318763" y="0"/>
            <a:ext cx="5811482" cy="5804148"/>
            <a:chOff x="4949508" y="-881093"/>
            <a:chExt cx="6207727" cy="619988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077B09-3A30-4F34-B213-C5855FFF0481}"/>
                </a:ext>
              </a:extLst>
            </p:cNvPr>
            <p:cNvSpPr/>
            <p:nvPr/>
          </p:nvSpPr>
          <p:spPr>
            <a:xfrm>
              <a:off x="4949508" y="528821"/>
              <a:ext cx="2881917" cy="3356658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190FF5-5EA4-4EDA-BC54-6F3C7A48D198}"/>
                </a:ext>
              </a:extLst>
            </p:cNvPr>
            <p:cNvSpPr/>
            <p:nvPr/>
          </p:nvSpPr>
          <p:spPr>
            <a:xfrm>
              <a:off x="5272895" y="3714548"/>
              <a:ext cx="2881923" cy="1604245"/>
            </a:xfrm>
            <a:prstGeom prst="rect">
              <a:avLst/>
            </a:prstGeom>
            <a:solidFill>
              <a:srgbClr val="7A7A7A"/>
            </a:solidFill>
            <a:ln>
              <a:noFill/>
            </a:ln>
            <a:effectLst>
              <a:softEdge rad="393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B1950C74-955D-4336-96E4-64CE5A91EDC9}"/>
                </a:ext>
              </a:extLst>
            </p:cNvPr>
            <p:cNvGrpSpPr/>
            <p:nvPr/>
          </p:nvGrpSpPr>
          <p:grpSpPr>
            <a:xfrm rot="10800000">
              <a:off x="8275312" y="-881093"/>
              <a:ext cx="2881923" cy="4540538"/>
              <a:chOff x="6248401" y="3001043"/>
              <a:chExt cx="2881923" cy="4540538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F08FC2F-3EC9-4F52-A52A-3F0736006B59}"/>
                  </a:ext>
                </a:extLst>
              </p:cNvPr>
              <p:cNvSpPr/>
              <p:nvPr/>
            </p:nvSpPr>
            <p:spPr>
              <a:xfrm>
                <a:off x="6566631" y="3001043"/>
                <a:ext cx="2010477" cy="1604245"/>
              </a:xfrm>
              <a:prstGeom prst="rect">
                <a:avLst/>
              </a:prstGeom>
              <a:solidFill>
                <a:srgbClr val="F99106"/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7F0A28B-C09F-4A3A-8695-0165EA79C518}"/>
                  </a:ext>
                </a:extLst>
              </p:cNvPr>
              <p:cNvSpPr/>
              <p:nvPr/>
            </p:nvSpPr>
            <p:spPr>
              <a:xfrm>
                <a:off x="6248401" y="4348814"/>
                <a:ext cx="2881923" cy="3192767"/>
              </a:xfrm>
              <a:prstGeom prst="rect">
                <a:avLst/>
              </a:prstGeom>
              <a:solidFill>
                <a:srgbClr val="7A7A7A"/>
              </a:solidFill>
              <a:ln>
                <a:noFill/>
              </a:ln>
              <a:effectLst>
                <a:softEdge rad="596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39" y="1121068"/>
            <a:ext cx="2165221" cy="175230"/>
          </a:xfrm>
          <a:prstGeom prst="rect">
            <a:avLst/>
          </a:prstGeom>
        </p:spPr>
      </p:pic>
      <p:pic>
        <p:nvPicPr>
          <p:cNvPr id="47" name="Image 46" descr="Une image contenant sombre&#10;&#10;Description générée automatiquement">
            <a:extLst>
              <a:ext uri="{FF2B5EF4-FFF2-40B4-BE49-F238E27FC236}">
                <a16:creationId xmlns:a16="http://schemas.microsoft.com/office/drawing/2014/main" id="{35C10D56-A80E-4776-A1D3-D062162406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/>
          <a:stretch/>
        </p:blipFill>
        <p:spPr>
          <a:xfrm>
            <a:off x="5947238" y="0"/>
            <a:ext cx="7302801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4853BF8-32B7-4D06-957E-3F9E5BBC5045}"/>
              </a:ext>
            </a:extLst>
          </p:cNvPr>
          <p:cNvSpPr/>
          <p:nvPr/>
        </p:nvSpPr>
        <p:spPr>
          <a:xfrm>
            <a:off x="8707553" y="4593503"/>
            <a:ext cx="4220394" cy="3346730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FDA1C8B-6F31-49DB-A750-584A616CC5CD}"/>
              </a:ext>
            </a:extLst>
          </p:cNvPr>
          <p:cNvSpPr txBox="1"/>
          <p:nvPr/>
        </p:nvSpPr>
        <p:spPr>
          <a:xfrm>
            <a:off x="10312050" y="5657536"/>
            <a:ext cx="1006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spc="600" dirty="0">
                <a:solidFill>
                  <a:schemeClr val="bg1"/>
                </a:solidFill>
                <a:latin typeface="Good Times Rg" panose="020B0605020000020001" pitchFamily="34" charset="0"/>
              </a:rPr>
              <a:t>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970567" y="2592595"/>
            <a:ext cx="52168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>
                <a:solidFill>
                  <a:schemeClr val="bg1"/>
                </a:solidFill>
                <a:latin typeface="Good Times Rg" panose="020B0605020000020001" pitchFamily="34" charset="0"/>
              </a:rPr>
              <a:t>The Simple Alternative to</a:t>
            </a:r>
          </a:p>
          <a:p>
            <a:r>
              <a:rPr lang="fr-FR" sz="3400" dirty="0">
                <a:solidFill>
                  <a:srgbClr val="F99106"/>
                </a:solidFill>
                <a:latin typeface="Good Times Rg" panose="020B0605020000020001" pitchFamily="34" charset="0"/>
              </a:rPr>
              <a:t>TeamViewer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7441D5-DB82-C6AA-EC9B-1138183E3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64" y="4444271"/>
            <a:ext cx="503826" cy="50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A12852B-B2C0-499D-7D0A-FA4FF84BE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5" b="-4689"/>
          <a:stretch/>
        </p:blipFill>
        <p:spPr bwMode="auto">
          <a:xfrm>
            <a:off x="1950163" y="4381695"/>
            <a:ext cx="522183" cy="5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clipart, Graphique, dessin humoristique, conception&#10;&#10;Le contenu généré par l’IA peut être incorrect.">
            <a:extLst>
              <a:ext uri="{FF2B5EF4-FFF2-40B4-BE49-F238E27FC236}">
                <a16:creationId xmlns:a16="http://schemas.microsoft.com/office/drawing/2014/main" id="{1B8B7CEC-BD87-A255-8E6C-610D0B2833C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88" y="4383590"/>
            <a:ext cx="581509" cy="5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6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FD8880E3-8FF3-4688-9222-6893E330021D}"/>
              </a:ext>
            </a:extLst>
          </p:cNvPr>
          <p:cNvSpPr/>
          <p:nvPr/>
        </p:nvSpPr>
        <p:spPr>
          <a:xfrm>
            <a:off x="6458422" y="1075722"/>
            <a:ext cx="2216910" cy="2453837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D7919F4-1C5E-426A-874F-38B45E93C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0" r="38" b="37"/>
          <a:stretch/>
        </p:blipFill>
        <p:spPr>
          <a:xfrm>
            <a:off x="4267200" y="0"/>
            <a:ext cx="7924800" cy="6858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116AC7E-F10E-453E-A6E2-220ACF0AC89B}"/>
              </a:ext>
            </a:extLst>
          </p:cNvPr>
          <p:cNvSpPr/>
          <p:nvPr/>
        </p:nvSpPr>
        <p:spPr>
          <a:xfrm>
            <a:off x="5088050" y="3652052"/>
            <a:ext cx="2148834" cy="1906457"/>
          </a:xfrm>
          <a:prstGeom prst="rect">
            <a:avLst/>
          </a:prstGeom>
          <a:solidFill>
            <a:srgbClr val="7A7A7A">
              <a:alpha val="58000"/>
            </a:srgb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EBD6F0BB-B379-4A26-9EF3-2CCBB760DA5D}"/>
              </a:ext>
            </a:extLst>
          </p:cNvPr>
          <p:cNvGrpSpPr/>
          <p:nvPr/>
        </p:nvGrpSpPr>
        <p:grpSpPr>
          <a:xfrm>
            <a:off x="1368003" y="1669006"/>
            <a:ext cx="4727998" cy="3861931"/>
            <a:chOff x="1368003" y="1570100"/>
            <a:chExt cx="4727998" cy="3861931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8003" y="1570100"/>
              <a:ext cx="4727998" cy="126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Build The Trust: Ensure Session Sharing Stays Safe for Everyone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474" y="3096087"/>
              <a:ext cx="3779914" cy="5892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Secure connection relay servers.</a:t>
              </a:r>
            </a:p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Managed by our team of experts.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A95274C-1872-41F4-93BC-412CAE284642}"/>
                </a:ext>
              </a:extLst>
            </p:cNvPr>
            <p:cNvGrpSpPr/>
            <p:nvPr/>
          </p:nvGrpSpPr>
          <p:grpSpPr>
            <a:xfrm>
              <a:off x="1455474" y="3916680"/>
              <a:ext cx="4015685" cy="1515351"/>
              <a:chOff x="1455474" y="3429000"/>
              <a:chExt cx="4015685" cy="1515351"/>
            </a:xfrm>
          </p:grpSpPr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492C4C95-74C6-4420-84CC-607956A239AB}"/>
                  </a:ext>
                </a:extLst>
              </p:cNvPr>
              <p:cNvSpPr txBox="1"/>
              <p:nvPr/>
            </p:nvSpPr>
            <p:spPr>
              <a:xfrm>
                <a:off x="1651309" y="3429000"/>
                <a:ext cx="3819850" cy="1515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Security policies and permissions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Full back-end management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Regular updates and maintenance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End to end TLS encryption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B2570A-B334-4081-AD2B-A3A8ADA94BBC}"/>
                  </a:ext>
                </a:extLst>
              </p:cNvPr>
              <p:cNvSpPr/>
              <p:nvPr/>
            </p:nvSpPr>
            <p:spPr>
              <a:xfrm>
                <a:off x="1455474" y="362337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0" name="Graphique 39">
                <a:extLst>
                  <a:ext uri="{FF2B5EF4-FFF2-40B4-BE49-F238E27FC236}">
                    <a16:creationId xmlns:a16="http://schemas.microsoft.com/office/drawing/2014/main" id="{7AFA5F49-7C17-476D-A3C3-A863E5EBB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0478" y="3666199"/>
                <a:ext cx="71670" cy="56033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6CDC275-2AFA-4045-A309-EF7988C2991C}"/>
                  </a:ext>
                </a:extLst>
              </p:cNvPr>
              <p:cNvSpPr/>
              <p:nvPr/>
            </p:nvSpPr>
            <p:spPr>
              <a:xfrm>
                <a:off x="1455474" y="3987232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4" name="Graphique 43">
                <a:extLst>
                  <a:ext uri="{FF2B5EF4-FFF2-40B4-BE49-F238E27FC236}">
                    <a16:creationId xmlns:a16="http://schemas.microsoft.com/office/drawing/2014/main" id="{F1732195-408C-475A-B7FE-136ADF39E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0478" y="4030054"/>
                <a:ext cx="71670" cy="56033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B691D1A-7504-4628-A321-3C05B6F6BB12}"/>
                  </a:ext>
                </a:extLst>
              </p:cNvPr>
              <p:cNvSpPr/>
              <p:nvPr/>
            </p:nvSpPr>
            <p:spPr>
              <a:xfrm>
                <a:off x="1455474" y="435108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7" name="Graphique 46">
                <a:extLst>
                  <a:ext uri="{FF2B5EF4-FFF2-40B4-BE49-F238E27FC236}">
                    <a16:creationId xmlns:a16="http://schemas.microsoft.com/office/drawing/2014/main" id="{9BD76C01-965E-489E-A8DE-37CA74853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0478" y="4393909"/>
                <a:ext cx="71670" cy="56033"/>
              </a:xfrm>
              <a:prstGeom prst="rect">
                <a:avLst/>
              </a:prstGeom>
            </p:spPr>
          </p:pic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5369257F-FF8B-4346-A91A-8B09AAA65018}"/>
              </a:ext>
            </a:extLst>
          </p:cNvPr>
          <p:cNvSpPr/>
          <p:nvPr/>
        </p:nvSpPr>
        <p:spPr>
          <a:xfrm>
            <a:off x="7236884" y="4573818"/>
            <a:ext cx="3716865" cy="4140723"/>
          </a:xfrm>
          <a:prstGeom prst="rect">
            <a:avLst/>
          </a:prstGeom>
          <a:solidFill>
            <a:srgbClr val="354A97">
              <a:alpha val="41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EE2F79-A0B7-4E38-9EB9-89BC0DC9A7B6}"/>
              </a:ext>
            </a:extLst>
          </p:cNvPr>
          <p:cNvSpPr/>
          <p:nvPr/>
        </p:nvSpPr>
        <p:spPr>
          <a:xfrm>
            <a:off x="7139940" y="753240"/>
            <a:ext cx="822960" cy="82557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5837AB57-DADE-4CD1-B55D-2AB9E311A2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1242" y="895850"/>
            <a:ext cx="540356" cy="540356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7FEFDEC5-6BC3-B759-4571-C35A4E287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5150" y="5344455"/>
            <a:ext cx="71670" cy="560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DC87F6-F6D6-7685-C84F-5624A41C4BC5}"/>
              </a:ext>
            </a:extLst>
          </p:cNvPr>
          <p:cNvSpPr/>
          <p:nvPr/>
        </p:nvSpPr>
        <p:spPr>
          <a:xfrm>
            <a:off x="1449175" y="5282176"/>
            <a:ext cx="141678" cy="14167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32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A50909-CB31-4708-883C-4C1BEB0CFCB8}"/>
              </a:ext>
            </a:extLst>
          </p:cNvPr>
          <p:cNvGrpSpPr/>
          <p:nvPr/>
        </p:nvGrpSpPr>
        <p:grpSpPr>
          <a:xfrm>
            <a:off x="6009582" y="-533164"/>
            <a:ext cx="4726944" cy="4726944"/>
            <a:chOff x="3855588" y="2407103"/>
            <a:chExt cx="2819400" cy="2819400"/>
          </a:xfrm>
        </p:grpSpPr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11603F2D-4E3E-4BF9-B669-CB00411ECF53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124C527-DC50-40A9-A077-9B2A9A60BFEB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ED5CBCE8-8C21-4246-B8DA-78197F489E41}"/>
              </a:ext>
            </a:extLst>
          </p:cNvPr>
          <p:cNvGrpSpPr/>
          <p:nvPr/>
        </p:nvGrpSpPr>
        <p:grpSpPr>
          <a:xfrm>
            <a:off x="1368003" y="2371374"/>
            <a:ext cx="4727998" cy="2422707"/>
            <a:chOff x="1368003" y="2038755"/>
            <a:chExt cx="4727998" cy="2422707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8003" y="2038755"/>
              <a:ext cx="4727998" cy="126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The TSplus Difference: relay servers all around the globe.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474" y="3564422"/>
              <a:ext cx="4129538" cy="89704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And Remote Support scales display quality to accommodate bandwidth limitations.</a:t>
              </a:r>
            </a:p>
          </p:txBody>
        </p:sp>
      </p:grp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D77965-BF53-49A9-9AFB-5DAFC6918C14}"/>
              </a:ext>
            </a:extLst>
          </p:cNvPr>
          <p:cNvCxnSpPr>
            <a:cxnSpLocks/>
          </p:cNvCxnSpPr>
          <p:nvPr/>
        </p:nvCxnSpPr>
        <p:spPr>
          <a:xfrm flipH="1">
            <a:off x="6851445" y="2214488"/>
            <a:ext cx="1331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>
            <a:extLst>
              <a:ext uri="{FF2B5EF4-FFF2-40B4-BE49-F238E27FC236}">
                <a16:creationId xmlns:a16="http://schemas.microsoft.com/office/drawing/2014/main" id="{479BEC7D-36EF-498F-86DF-E50B0A6B8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41" y="1038377"/>
            <a:ext cx="1594652" cy="129054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C739E08B-92E3-4E75-A257-AD876E1E8434}"/>
              </a:ext>
            </a:extLst>
          </p:cNvPr>
          <p:cNvSpPr txBox="1"/>
          <p:nvPr/>
        </p:nvSpPr>
        <p:spPr>
          <a:xfrm>
            <a:off x="6324141" y="1238239"/>
            <a:ext cx="4074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CONNECTION RELAY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2152966-0F74-425A-ADD3-67D17AB0D8FC}"/>
              </a:ext>
            </a:extLst>
          </p:cNvPr>
          <p:cNvCxnSpPr>
            <a:cxnSpLocks/>
          </p:cNvCxnSpPr>
          <p:nvPr/>
        </p:nvCxnSpPr>
        <p:spPr>
          <a:xfrm flipV="1">
            <a:off x="6857579" y="2214488"/>
            <a:ext cx="0" cy="1705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54D28418-E22D-42C4-87BD-B945A1193511}"/>
              </a:ext>
            </a:extLst>
          </p:cNvPr>
          <p:cNvSpPr txBox="1"/>
          <p:nvPr/>
        </p:nvSpPr>
        <p:spPr>
          <a:xfrm>
            <a:off x="8788860" y="2386511"/>
            <a:ext cx="225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Connection via</a:t>
            </a:r>
            <a:b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Client logon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02185B48-C6B8-4843-BB3B-506AEC60318F}"/>
              </a:ext>
            </a:extLst>
          </p:cNvPr>
          <p:cNvSpPr/>
          <p:nvPr/>
        </p:nvSpPr>
        <p:spPr>
          <a:xfrm>
            <a:off x="9837525" y="2150988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B2E66E8-3459-4542-9CF3-6DBF761DFF56}"/>
              </a:ext>
            </a:extLst>
          </p:cNvPr>
          <p:cNvSpPr/>
          <p:nvPr/>
        </p:nvSpPr>
        <p:spPr>
          <a:xfrm>
            <a:off x="6794079" y="3920255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4ACCACD9-2E5D-4779-85E6-5BE591673B3A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9901025" y="3312723"/>
            <a:ext cx="0" cy="6094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9AAC2996-B1AD-42E6-8CBA-A2EB6894D0EF}"/>
              </a:ext>
            </a:extLst>
          </p:cNvPr>
          <p:cNvSpPr/>
          <p:nvPr/>
        </p:nvSpPr>
        <p:spPr>
          <a:xfrm>
            <a:off x="9837525" y="3922212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719BAE2-5242-406B-9117-400D5A23C1AF}"/>
              </a:ext>
            </a:extLst>
          </p:cNvPr>
          <p:cNvSpPr txBox="1"/>
          <p:nvPr/>
        </p:nvSpPr>
        <p:spPr>
          <a:xfrm>
            <a:off x="5795461" y="5224781"/>
            <a:ext cx="2134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Good Times Rg" panose="020B0605020000020001" pitchFamily="34" charset="0"/>
              </a:rPr>
              <a:t>control your co-worker or client pcs from anywhere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8AD69B80-AB2A-4E9D-981D-89F771DCB990}"/>
              </a:ext>
            </a:extLst>
          </p:cNvPr>
          <p:cNvSpPr txBox="1"/>
          <p:nvPr/>
        </p:nvSpPr>
        <p:spPr>
          <a:xfrm>
            <a:off x="8902408" y="5224781"/>
            <a:ext cx="1997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Good Times Rg" panose="020B0605020000020001" pitchFamily="34" charset="0"/>
              </a:rPr>
              <a:t>Share your user screen, mouse and keyboard in a click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7B21F3D5-DFA7-4F05-8570-B51CD2F62583}"/>
              </a:ext>
            </a:extLst>
          </p:cNvPr>
          <p:cNvCxnSpPr>
            <a:cxnSpLocks/>
          </p:cNvCxnSpPr>
          <p:nvPr/>
        </p:nvCxnSpPr>
        <p:spPr>
          <a:xfrm flipH="1">
            <a:off x="8508737" y="2214488"/>
            <a:ext cx="1331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Graphique 79">
            <a:extLst>
              <a:ext uri="{FF2B5EF4-FFF2-40B4-BE49-F238E27FC236}">
                <a16:creationId xmlns:a16="http://schemas.microsoft.com/office/drawing/2014/main" id="{81ED5DBF-CABD-40EC-A68D-9780268C0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1250" y="4273865"/>
            <a:ext cx="679549" cy="679549"/>
          </a:xfrm>
          <a:prstGeom prst="rect">
            <a:avLst/>
          </a:prstGeom>
        </p:spPr>
      </p:pic>
      <p:grpSp>
        <p:nvGrpSpPr>
          <p:cNvPr id="93" name="Groupe 92">
            <a:extLst>
              <a:ext uri="{FF2B5EF4-FFF2-40B4-BE49-F238E27FC236}">
                <a16:creationId xmlns:a16="http://schemas.microsoft.com/office/drawing/2014/main" id="{5A3B40C2-A044-4BE4-A36F-B6FD13E66BE9}"/>
              </a:ext>
            </a:extLst>
          </p:cNvPr>
          <p:cNvGrpSpPr/>
          <p:nvPr/>
        </p:nvGrpSpPr>
        <p:grpSpPr>
          <a:xfrm>
            <a:off x="9637930" y="4998986"/>
            <a:ext cx="653189" cy="102355"/>
            <a:chOff x="8699712" y="4872773"/>
            <a:chExt cx="653189" cy="102355"/>
          </a:xfrm>
        </p:grpSpPr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59CB954B-B317-42DA-9D79-D1FFC546FF60}"/>
                </a:ext>
              </a:extLst>
            </p:cNvPr>
            <p:cNvSpPr/>
            <p:nvPr/>
          </p:nvSpPr>
          <p:spPr>
            <a:xfrm>
              <a:off x="8699712" y="4872773"/>
              <a:ext cx="518094" cy="102355"/>
            </a:xfrm>
            <a:custGeom>
              <a:avLst/>
              <a:gdLst>
                <a:gd name="connsiteX0" fmla="*/ 515605 w 518094"/>
                <a:gd name="connsiteY0" fmla="*/ 98047 h 102355"/>
                <a:gd name="connsiteX1" fmla="*/ 517803 w 518094"/>
                <a:gd name="connsiteY1" fmla="*/ 88371 h 102355"/>
                <a:gd name="connsiteX2" fmla="*/ 499558 w 518094"/>
                <a:gd name="connsiteY2" fmla="*/ 8872 h 102355"/>
                <a:gd name="connsiteX3" fmla="*/ 488420 w 518094"/>
                <a:gd name="connsiteY3" fmla="*/ 0 h 102355"/>
                <a:gd name="connsiteX4" fmla="*/ 29675 w 518094"/>
                <a:gd name="connsiteY4" fmla="*/ 0 h 102355"/>
                <a:gd name="connsiteX5" fmla="*/ 18536 w 518094"/>
                <a:gd name="connsiteY5" fmla="*/ 8872 h 102355"/>
                <a:gd name="connsiteX6" fmla="*/ 292 w 518094"/>
                <a:gd name="connsiteY6" fmla="*/ 88371 h 102355"/>
                <a:gd name="connsiteX7" fmla="*/ 8875 w 518094"/>
                <a:gd name="connsiteY7" fmla="*/ 102066 h 102355"/>
                <a:gd name="connsiteX8" fmla="*/ 11431 w 518094"/>
                <a:gd name="connsiteY8" fmla="*/ 102356 h 102355"/>
                <a:gd name="connsiteX9" fmla="*/ 506666 w 518094"/>
                <a:gd name="connsiteY9" fmla="*/ 102356 h 102355"/>
                <a:gd name="connsiteX10" fmla="*/ 515605 w 518094"/>
                <a:gd name="connsiteY10" fmla="*/ 98047 h 102355"/>
                <a:gd name="connsiteX11" fmla="*/ 25780 w 518094"/>
                <a:gd name="connsiteY11" fmla="*/ 79499 h 102355"/>
                <a:gd name="connsiteX12" fmla="*/ 38778 w 518094"/>
                <a:gd name="connsiteY12" fmla="*/ 22857 h 102355"/>
                <a:gd name="connsiteX13" fmla="*/ 479316 w 518094"/>
                <a:gd name="connsiteY13" fmla="*/ 22857 h 102355"/>
                <a:gd name="connsiteX14" fmla="*/ 492318 w 518094"/>
                <a:gd name="connsiteY14" fmla="*/ 79499 h 10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8094" h="102355">
                  <a:moveTo>
                    <a:pt x="515605" y="98047"/>
                  </a:moveTo>
                  <a:cubicBezTo>
                    <a:pt x="517775" y="95325"/>
                    <a:pt x="518584" y="91763"/>
                    <a:pt x="517803" y="88371"/>
                  </a:cubicBezTo>
                  <a:lnTo>
                    <a:pt x="499558" y="8872"/>
                  </a:lnTo>
                  <a:cubicBezTo>
                    <a:pt x="498367" y="3682"/>
                    <a:pt x="493746" y="0"/>
                    <a:pt x="488420" y="0"/>
                  </a:cubicBezTo>
                  <a:lnTo>
                    <a:pt x="29675" y="0"/>
                  </a:lnTo>
                  <a:cubicBezTo>
                    <a:pt x="24348" y="0"/>
                    <a:pt x="19727" y="3680"/>
                    <a:pt x="18536" y="8872"/>
                  </a:cubicBezTo>
                  <a:lnTo>
                    <a:pt x="292" y="88371"/>
                  </a:lnTo>
                  <a:cubicBezTo>
                    <a:pt x="-1120" y="94523"/>
                    <a:pt x="2723" y="100655"/>
                    <a:pt x="8875" y="102066"/>
                  </a:cubicBezTo>
                  <a:cubicBezTo>
                    <a:pt x="9713" y="102258"/>
                    <a:pt x="10571" y="102356"/>
                    <a:pt x="11431" y="102356"/>
                  </a:cubicBezTo>
                  <a:lnTo>
                    <a:pt x="506666" y="102356"/>
                  </a:lnTo>
                  <a:cubicBezTo>
                    <a:pt x="510146" y="102356"/>
                    <a:pt x="513437" y="100769"/>
                    <a:pt x="515605" y="98047"/>
                  </a:cubicBezTo>
                  <a:close/>
                  <a:moveTo>
                    <a:pt x="25780" y="79499"/>
                  </a:moveTo>
                  <a:lnTo>
                    <a:pt x="38778" y="22857"/>
                  </a:lnTo>
                  <a:lnTo>
                    <a:pt x="479316" y="22857"/>
                  </a:lnTo>
                  <a:lnTo>
                    <a:pt x="492318" y="79499"/>
                  </a:lnTo>
                  <a:close/>
                </a:path>
              </a:pathLst>
            </a:custGeom>
            <a:solidFill>
              <a:schemeClr val="bg1"/>
            </a:solidFill>
            <a:ln w="1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EDC990A0-D1EF-4AF5-AA6A-B8A670DF3710}"/>
                </a:ext>
              </a:extLst>
            </p:cNvPr>
            <p:cNvSpPr/>
            <p:nvPr/>
          </p:nvSpPr>
          <p:spPr>
            <a:xfrm>
              <a:off x="9253854" y="4901479"/>
              <a:ext cx="99047" cy="73649"/>
            </a:xfrm>
            <a:custGeom>
              <a:avLst/>
              <a:gdLst>
                <a:gd name="connsiteX0" fmla="*/ 11429 w 99047"/>
                <a:gd name="connsiteY0" fmla="*/ 73649 h 73649"/>
                <a:gd name="connsiteX1" fmla="*/ 87619 w 99047"/>
                <a:gd name="connsiteY1" fmla="*/ 73649 h 73649"/>
                <a:gd name="connsiteX2" fmla="*/ 99047 w 99047"/>
                <a:gd name="connsiteY2" fmla="*/ 62221 h 73649"/>
                <a:gd name="connsiteX3" fmla="*/ 99047 w 99047"/>
                <a:gd name="connsiteY3" fmla="*/ 49524 h 73649"/>
                <a:gd name="connsiteX4" fmla="*/ 49524 w 99047"/>
                <a:gd name="connsiteY4" fmla="*/ 0 h 73649"/>
                <a:gd name="connsiteX5" fmla="*/ 0 w 99047"/>
                <a:gd name="connsiteY5" fmla="*/ 49524 h 73649"/>
                <a:gd name="connsiteX6" fmla="*/ 0 w 99047"/>
                <a:gd name="connsiteY6" fmla="*/ 62221 h 73649"/>
                <a:gd name="connsiteX7" fmla="*/ 11429 w 99047"/>
                <a:gd name="connsiteY7" fmla="*/ 73649 h 73649"/>
                <a:gd name="connsiteX8" fmla="*/ 22857 w 99047"/>
                <a:gd name="connsiteY8" fmla="*/ 49524 h 73649"/>
                <a:gd name="connsiteX9" fmla="*/ 49524 w 99047"/>
                <a:gd name="connsiteY9" fmla="*/ 22857 h 73649"/>
                <a:gd name="connsiteX10" fmla="*/ 76190 w 99047"/>
                <a:gd name="connsiteY10" fmla="*/ 49524 h 73649"/>
                <a:gd name="connsiteX11" fmla="*/ 76190 w 99047"/>
                <a:gd name="connsiteY11" fmla="*/ 50792 h 73649"/>
                <a:gd name="connsiteX12" fmla="*/ 22857 w 99047"/>
                <a:gd name="connsiteY12" fmla="*/ 50792 h 7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047" h="73649">
                  <a:moveTo>
                    <a:pt x="11429" y="73649"/>
                  </a:moveTo>
                  <a:lnTo>
                    <a:pt x="87619" y="73649"/>
                  </a:lnTo>
                  <a:cubicBezTo>
                    <a:pt x="93931" y="73649"/>
                    <a:pt x="99047" y="68533"/>
                    <a:pt x="99047" y="62221"/>
                  </a:cubicBezTo>
                  <a:lnTo>
                    <a:pt x="99047" y="49524"/>
                  </a:lnTo>
                  <a:cubicBezTo>
                    <a:pt x="99047" y="22173"/>
                    <a:pt x="76874" y="0"/>
                    <a:pt x="49524" y="0"/>
                  </a:cubicBezTo>
                  <a:cubicBezTo>
                    <a:pt x="22173" y="0"/>
                    <a:pt x="0" y="22173"/>
                    <a:pt x="0" y="49524"/>
                  </a:cubicBezTo>
                  <a:lnTo>
                    <a:pt x="0" y="62221"/>
                  </a:lnTo>
                  <a:cubicBezTo>
                    <a:pt x="0" y="68533"/>
                    <a:pt x="5116" y="73649"/>
                    <a:pt x="11429" y="73649"/>
                  </a:cubicBezTo>
                  <a:close/>
                  <a:moveTo>
                    <a:pt x="22857" y="49524"/>
                  </a:moveTo>
                  <a:cubicBezTo>
                    <a:pt x="22857" y="34796"/>
                    <a:pt x="34796" y="22857"/>
                    <a:pt x="49524" y="22857"/>
                  </a:cubicBezTo>
                  <a:cubicBezTo>
                    <a:pt x="64251" y="22857"/>
                    <a:pt x="76190" y="34796"/>
                    <a:pt x="76190" y="49524"/>
                  </a:cubicBezTo>
                  <a:lnTo>
                    <a:pt x="76190" y="50792"/>
                  </a:lnTo>
                  <a:lnTo>
                    <a:pt x="22857" y="50792"/>
                  </a:lnTo>
                  <a:close/>
                </a:path>
              </a:pathLst>
            </a:custGeom>
            <a:solidFill>
              <a:schemeClr val="bg1"/>
            </a:solidFill>
            <a:ln w="1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CFD0B91C-BE48-4C15-B3FC-E77F8FE690FD}"/>
              </a:ext>
            </a:extLst>
          </p:cNvPr>
          <p:cNvGrpSpPr/>
          <p:nvPr/>
        </p:nvGrpSpPr>
        <p:grpSpPr>
          <a:xfrm>
            <a:off x="6311654" y="4225252"/>
            <a:ext cx="1096752" cy="824911"/>
            <a:chOff x="6472563" y="3272641"/>
            <a:chExt cx="2549738" cy="1917760"/>
          </a:xfrm>
        </p:grpSpPr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F14DE97C-A48E-470C-BF60-D928DDF14B96}"/>
                </a:ext>
              </a:extLst>
            </p:cNvPr>
            <p:cNvSpPr/>
            <p:nvPr/>
          </p:nvSpPr>
          <p:spPr>
            <a:xfrm>
              <a:off x="8319616" y="4404869"/>
              <a:ext cx="12214" cy="54583"/>
            </a:xfrm>
            <a:custGeom>
              <a:avLst/>
              <a:gdLst>
                <a:gd name="connsiteX0" fmla="*/ 986 w 12214"/>
                <a:gd name="connsiteY0" fmla="*/ 54580 h 54583"/>
                <a:gd name="connsiteX1" fmla="*/ 13200 w 12214"/>
                <a:gd name="connsiteY1" fmla="*/ -4 h 54583"/>
                <a:gd name="connsiteX2" fmla="*/ 986 w 12214"/>
                <a:gd name="connsiteY2" fmla="*/ 6330 h 5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14" h="54583">
                  <a:moveTo>
                    <a:pt x="986" y="54580"/>
                  </a:moveTo>
                  <a:cubicBezTo>
                    <a:pt x="5565" y="36600"/>
                    <a:pt x="9635" y="18404"/>
                    <a:pt x="13200" y="-4"/>
                  </a:cubicBezTo>
                  <a:cubicBezTo>
                    <a:pt x="9407" y="2272"/>
                    <a:pt x="5159" y="4396"/>
                    <a:pt x="986" y="6330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737C046D-C1DC-41A6-A6F5-F1624A6F354F}"/>
                </a:ext>
              </a:extLst>
            </p:cNvPr>
            <p:cNvSpPr/>
            <p:nvPr/>
          </p:nvSpPr>
          <p:spPr>
            <a:xfrm>
              <a:off x="7912836" y="3994295"/>
              <a:ext cx="413152" cy="529148"/>
            </a:xfrm>
            <a:custGeom>
              <a:avLst/>
              <a:gdLst>
                <a:gd name="connsiteX0" fmla="*/ 414139 w 413152"/>
                <a:gd name="connsiteY0" fmla="*/ 35917 h 529148"/>
                <a:gd name="connsiteX1" fmla="*/ 405263 w 413152"/>
                <a:gd name="connsiteY1" fmla="*/ -4 h 529148"/>
                <a:gd name="connsiteX2" fmla="*/ 986 w 413152"/>
                <a:gd name="connsiteY2" fmla="*/ 529144 h 529148"/>
                <a:gd name="connsiteX3" fmla="*/ 37970 w 413152"/>
                <a:gd name="connsiteY3" fmla="*/ 529144 h 529148"/>
                <a:gd name="connsiteX4" fmla="*/ 414139 w 413152"/>
                <a:gd name="connsiteY4" fmla="*/ 35917 h 52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152" h="529148">
                  <a:moveTo>
                    <a:pt x="414139" y="35917"/>
                  </a:moveTo>
                  <a:cubicBezTo>
                    <a:pt x="411408" y="23855"/>
                    <a:pt x="408449" y="11880"/>
                    <a:pt x="405263" y="-4"/>
                  </a:cubicBezTo>
                  <a:cubicBezTo>
                    <a:pt x="167901" y="66957"/>
                    <a:pt x="3202" y="282527"/>
                    <a:pt x="986" y="529144"/>
                  </a:cubicBezTo>
                  <a:lnTo>
                    <a:pt x="37970" y="529144"/>
                  </a:lnTo>
                  <a:cubicBezTo>
                    <a:pt x="40166" y="299528"/>
                    <a:pt x="193282" y="98766"/>
                    <a:pt x="414139" y="35917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83E8ED0D-26F5-4BDE-94F1-2C55A0FF14D6}"/>
                </a:ext>
              </a:extLst>
            </p:cNvPr>
            <p:cNvSpPr/>
            <p:nvPr/>
          </p:nvSpPr>
          <p:spPr>
            <a:xfrm>
              <a:off x="8086222" y="3973623"/>
              <a:ext cx="936079" cy="1109655"/>
            </a:xfrm>
            <a:custGeom>
              <a:avLst/>
              <a:gdLst>
                <a:gd name="connsiteX0" fmla="*/ 382314 w 936079"/>
                <a:gd name="connsiteY0" fmla="*/ -4 h 1109655"/>
                <a:gd name="connsiteX1" fmla="*/ 272805 w 936079"/>
                <a:gd name="connsiteY1" fmla="*/ 10844 h 1109655"/>
                <a:gd name="connsiteX2" fmla="*/ 281568 w 936079"/>
                <a:gd name="connsiteY2" fmla="*/ 46804 h 1109655"/>
                <a:gd name="connsiteX3" fmla="*/ 382314 w 936079"/>
                <a:gd name="connsiteY3" fmla="*/ 36979 h 1109655"/>
                <a:gd name="connsiteX4" fmla="*/ 900083 w 936079"/>
                <a:gd name="connsiteY4" fmla="*/ 554748 h 1109655"/>
                <a:gd name="connsiteX5" fmla="*/ 766866 w 936079"/>
                <a:gd name="connsiteY5" fmla="*/ 901406 h 1109655"/>
                <a:gd name="connsiteX6" fmla="*/ 766866 w 936079"/>
                <a:gd name="connsiteY6" fmla="*/ 901406 h 1109655"/>
                <a:gd name="connsiteX7" fmla="*/ 660202 w 936079"/>
                <a:gd name="connsiteY7" fmla="*/ 779645 h 1109655"/>
                <a:gd name="connsiteX8" fmla="*/ 511738 w 936079"/>
                <a:gd name="connsiteY8" fmla="*/ 726541 h 1109655"/>
                <a:gd name="connsiteX9" fmla="*/ 511738 w 936079"/>
                <a:gd name="connsiteY9" fmla="*/ 684209 h 1109655"/>
                <a:gd name="connsiteX10" fmla="*/ 604215 w 936079"/>
                <a:gd name="connsiteY10" fmla="*/ 684209 h 1109655"/>
                <a:gd name="connsiteX11" fmla="*/ 622688 w 936079"/>
                <a:gd name="connsiteY11" fmla="*/ 665698 h 1109655"/>
                <a:gd name="connsiteX12" fmla="*/ 622688 w 936079"/>
                <a:gd name="connsiteY12" fmla="*/ 565483 h 1109655"/>
                <a:gd name="connsiteX13" fmla="*/ 670482 w 936079"/>
                <a:gd name="connsiteY13" fmla="*/ 443835 h 1109655"/>
                <a:gd name="connsiteX14" fmla="*/ 641199 w 936079"/>
                <a:gd name="connsiteY14" fmla="*/ 406852 h 1109655"/>
                <a:gd name="connsiteX15" fmla="*/ 641199 w 936079"/>
                <a:gd name="connsiteY15" fmla="*/ 351358 h 1109655"/>
                <a:gd name="connsiteX16" fmla="*/ 400787 w 936079"/>
                <a:gd name="connsiteY16" fmla="*/ 110946 h 1109655"/>
                <a:gd name="connsiteX17" fmla="*/ 363804 w 936079"/>
                <a:gd name="connsiteY17" fmla="*/ 110946 h 1109655"/>
                <a:gd name="connsiteX18" fmla="*/ 295109 w 936079"/>
                <a:gd name="connsiteY18" fmla="*/ 121036 h 1109655"/>
                <a:gd name="connsiteX19" fmla="*/ 299699 w 936079"/>
                <a:gd name="connsiteY19" fmla="*/ 158361 h 1109655"/>
                <a:gd name="connsiteX20" fmla="*/ 363804 w 936079"/>
                <a:gd name="connsiteY20" fmla="*/ 147930 h 1109655"/>
                <a:gd name="connsiteX21" fmla="*/ 400787 w 936079"/>
                <a:gd name="connsiteY21" fmla="*/ 147930 h 1109655"/>
                <a:gd name="connsiteX22" fmla="*/ 604215 w 936079"/>
                <a:gd name="connsiteY22" fmla="*/ 351358 h 1109655"/>
                <a:gd name="connsiteX23" fmla="*/ 604215 w 936079"/>
                <a:gd name="connsiteY23" fmla="*/ 390200 h 1109655"/>
                <a:gd name="connsiteX24" fmla="*/ 585704 w 936079"/>
                <a:gd name="connsiteY24" fmla="*/ 388341 h 1109655"/>
                <a:gd name="connsiteX25" fmla="*/ 567232 w 936079"/>
                <a:gd name="connsiteY25" fmla="*/ 388341 h 1109655"/>
                <a:gd name="connsiteX26" fmla="*/ 567232 w 936079"/>
                <a:gd name="connsiteY26" fmla="*/ 332847 h 1109655"/>
                <a:gd name="connsiteX27" fmla="*/ 437771 w 936079"/>
                <a:gd name="connsiteY27" fmla="*/ 203424 h 1109655"/>
                <a:gd name="connsiteX28" fmla="*/ 326820 w 936079"/>
                <a:gd name="connsiteY28" fmla="*/ 203424 h 1109655"/>
                <a:gd name="connsiteX29" fmla="*/ 303378 w 936079"/>
                <a:gd name="connsiteY29" fmla="*/ 205586 h 1109655"/>
                <a:gd name="connsiteX30" fmla="*/ 304668 w 936079"/>
                <a:gd name="connsiteY30" fmla="*/ 243101 h 1109655"/>
                <a:gd name="connsiteX31" fmla="*/ 326820 w 936079"/>
                <a:gd name="connsiteY31" fmla="*/ 240407 h 1109655"/>
                <a:gd name="connsiteX32" fmla="*/ 437771 w 936079"/>
                <a:gd name="connsiteY32" fmla="*/ 240407 h 1109655"/>
                <a:gd name="connsiteX33" fmla="*/ 530248 w 936079"/>
                <a:gd name="connsiteY33" fmla="*/ 332847 h 1109655"/>
                <a:gd name="connsiteX34" fmla="*/ 530248 w 936079"/>
                <a:gd name="connsiteY34" fmla="*/ 424680 h 1109655"/>
                <a:gd name="connsiteX35" fmla="*/ 322534 w 936079"/>
                <a:gd name="connsiteY35" fmla="*/ 321012 h 1109655"/>
                <a:gd name="connsiteX36" fmla="*/ 303075 w 936079"/>
                <a:gd name="connsiteY36" fmla="*/ 315133 h 1109655"/>
                <a:gd name="connsiteX37" fmla="*/ 296020 w 936079"/>
                <a:gd name="connsiteY37" fmla="*/ 388114 h 1109655"/>
                <a:gd name="connsiteX38" fmla="*/ 312596 w 936079"/>
                <a:gd name="connsiteY38" fmla="*/ 363951 h 1109655"/>
                <a:gd name="connsiteX39" fmla="*/ 530248 w 936079"/>
                <a:gd name="connsiteY39" fmla="*/ 461701 h 1109655"/>
                <a:gd name="connsiteX40" fmla="*/ 530248 w 936079"/>
                <a:gd name="connsiteY40" fmla="*/ 517764 h 1109655"/>
                <a:gd name="connsiteX41" fmla="*/ 448847 w 936079"/>
                <a:gd name="connsiteY41" fmla="*/ 638008 h 1109655"/>
                <a:gd name="connsiteX42" fmla="*/ 373082 w 936079"/>
                <a:gd name="connsiteY42" fmla="*/ 617544 h 1109655"/>
                <a:gd name="connsiteX43" fmla="*/ 372983 w 936079"/>
                <a:gd name="connsiteY43" fmla="*/ 617601 h 1109655"/>
                <a:gd name="connsiteX44" fmla="*/ 348669 w 936079"/>
                <a:gd name="connsiteY44" fmla="*/ 646315 h 1109655"/>
                <a:gd name="connsiteX45" fmla="*/ 249781 w 936079"/>
                <a:gd name="connsiteY45" fmla="*/ 579138 h 1109655"/>
                <a:gd name="connsiteX46" fmla="*/ 233622 w 936079"/>
                <a:gd name="connsiteY46" fmla="*/ 621394 h 1109655"/>
                <a:gd name="connsiteX47" fmla="*/ 252588 w 936079"/>
                <a:gd name="connsiteY47" fmla="*/ 641687 h 1109655"/>
                <a:gd name="connsiteX48" fmla="*/ 252588 w 936079"/>
                <a:gd name="connsiteY48" fmla="*/ 726655 h 1109655"/>
                <a:gd name="connsiteX49" fmla="*/ 163979 w 936079"/>
                <a:gd name="connsiteY49" fmla="*/ 758290 h 1109655"/>
                <a:gd name="connsiteX50" fmla="*/ 130220 w 936079"/>
                <a:gd name="connsiteY50" fmla="*/ 809611 h 1109655"/>
                <a:gd name="connsiteX51" fmla="*/ 187117 w 936079"/>
                <a:gd name="connsiteY51" fmla="*/ 789318 h 1109655"/>
                <a:gd name="connsiteX52" fmla="*/ 363576 w 936079"/>
                <a:gd name="connsiteY52" fmla="*/ 868633 h 1109655"/>
                <a:gd name="connsiteX53" fmla="*/ 363576 w 936079"/>
                <a:gd name="connsiteY53" fmla="*/ 1072175 h 1109655"/>
                <a:gd name="connsiteX54" fmla="*/ 30763 w 936079"/>
                <a:gd name="connsiteY54" fmla="*/ 935052 h 1109655"/>
                <a:gd name="connsiteX55" fmla="*/ 31104 w 936079"/>
                <a:gd name="connsiteY55" fmla="*/ 928414 h 1109655"/>
                <a:gd name="connsiteX56" fmla="*/ 23745 w 936079"/>
                <a:gd name="connsiteY56" fmla="*/ 936000 h 1109655"/>
                <a:gd name="connsiteX57" fmla="*/ 986 w 936079"/>
                <a:gd name="connsiteY57" fmla="*/ 957925 h 1109655"/>
                <a:gd name="connsiteX58" fmla="*/ 382087 w 936079"/>
                <a:gd name="connsiteY58" fmla="*/ 1109652 h 1109655"/>
                <a:gd name="connsiteX59" fmla="*/ 937066 w 936079"/>
                <a:gd name="connsiteY59" fmla="*/ 555127 h 1109655"/>
                <a:gd name="connsiteX60" fmla="*/ 937066 w 936079"/>
                <a:gd name="connsiteY60" fmla="*/ 554748 h 1109655"/>
                <a:gd name="connsiteX61" fmla="*/ 382314 w 936079"/>
                <a:gd name="connsiteY61" fmla="*/ -4 h 1109655"/>
                <a:gd name="connsiteX62" fmla="*/ 567232 w 936079"/>
                <a:gd name="connsiteY62" fmla="*/ 425325 h 1109655"/>
                <a:gd name="connsiteX63" fmla="*/ 585704 w 936079"/>
                <a:gd name="connsiteY63" fmla="*/ 425325 h 1109655"/>
                <a:gd name="connsiteX64" fmla="*/ 641199 w 936079"/>
                <a:gd name="connsiteY64" fmla="*/ 480743 h 1109655"/>
                <a:gd name="connsiteX65" fmla="*/ 641199 w 936079"/>
                <a:gd name="connsiteY65" fmla="*/ 480781 h 1109655"/>
                <a:gd name="connsiteX66" fmla="*/ 585704 w 936079"/>
                <a:gd name="connsiteY66" fmla="*/ 536275 h 1109655"/>
                <a:gd name="connsiteX67" fmla="*/ 567232 w 936079"/>
                <a:gd name="connsiteY67" fmla="*/ 536275 h 1109655"/>
                <a:gd name="connsiteX68" fmla="*/ 511738 w 936079"/>
                <a:gd name="connsiteY68" fmla="*/ 641839 h 1109655"/>
                <a:gd name="connsiteX69" fmla="*/ 557711 w 936079"/>
                <a:gd name="connsiteY69" fmla="*/ 573259 h 1109655"/>
                <a:gd name="connsiteX70" fmla="*/ 585704 w 936079"/>
                <a:gd name="connsiteY70" fmla="*/ 573259 h 1109655"/>
                <a:gd name="connsiteX71" fmla="*/ 585704 w 936079"/>
                <a:gd name="connsiteY71" fmla="*/ 647225 h 1109655"/>
                <a:gd name="connsiteX72" fmla="*/ 511738 w 936079"/>
                <a:gd name="connsiteY72" fmla="*/ 647225 h 1109655"/>
                <a:gd name="connsiteX73" fmla="*/ 495617 w 936079"/>
                <a:gd name="connsiteY73" fmla="*/ 760148 h 1109655"/>
                <a:gd name="connsiteX74" fmla="*/ 539731 w 936079"/>
                <a:gd name="connsiteY74" fmla="*/ 775890 h 1109655"/>
                <a:gd name="connsiteX75" fmla="*/ 400787 w 936079"/>
                <a:gd name="connsiteY75" fmla="*/ 831574 h 1109655"/>
                <a:gd name="connsiteX76" fmla="*/ 400787 w 936079"/>
                <a:gd name="connsiteY76" fmla="*/ 794287 h 1109655"/>
                <a:gd name="connsiteX77" fmla="*/ 495617 w 936079"/>
                <a:gd name="connsiteY77" fmla="*/ 760148 h 1109655"/>
                <a:gd name="connsiteX78" fmla="*/ 400787 w 936079"/>
                <a:gd name="connsiteY78" fmla="*/ 647225 h 1109655"/>
                <a:gd name="connsiteX79" fmla="*/ 419298 w 936079"/>
                <a:gd name="connsiteY79" fmla="*/ 665698 h 1109655"/>
                <a:gd name="connsiteX80" fmla="*/ 400787 w 936079"/>
                <a:gd name="connsiteY80" fmla="*/ 684209 h 1109655"/>
                <a:gd name="connsiteX81" fmla="*/ 382314 w 936079"/>
                <a:gd name="connsiteY81" fmla="*/ 665698 h 1109655"/>
                <a:gd name="connsiteX82" fmla="*/ 400787 w 936079"/>
                <a:gd name="connsiteY82" fmla="*/ 647225 h 1109655"/>
                <a:gd name="connsiteX83" fmla="*/ 363804 w 936079"/>
                <a:gd name="connsiteY83" fmla="*/ 831612 h 1109655"/>
                <a:gd name="connsiteX84" fmla="*/ 224860 w 936079"/>
                <a:gd name="connsiteY84" fmla="*/ 775928 h 1109655"/>
                <a:gd name="connsiteX85" fmla="*/ 269012 w 936079"/>
                <a:gd name="connsiteY85" fmla="*/ 760148 h 1109655"/>
                <a:gd name="connsiteX86" fmla="*/ 363842 w 936079"/>
                <a:gd name="connsiteY86" fmla="*/ 794287 h 1109655"/>
                <a:gd name="connsiteX87" fmla="*/ 289837 w 936079"/>
                <a:gd name="connsiteY87" fmla="*/ 729537 h 1109655"/>
                <a:gd name="connsiteX88" fmla="*/ 289837 w 936079"/>
                <a:gd name="connsiteY88" fmla="*/ 666798 h 1109655"/>
                <a:gd name="connsiteX89" fmla="*/ 348252 w 936079"/>
                <a:gd name="connsiteY89" fmla="*/ 683450 h 1109655"/>
                <a:gd name="connsiteX90" fmla="*/ 418539 w 936079"/>
                <a:gd name="connsiteY90" fmla="*/ 718272 h 1109655"/>
                <a:gd name="connsiteX91" fmla="*/ 453095 w 936079"/>
                <a:gd name="connsiteY91" fmla="*/ 684133 h 1109655"/>
                <a:gd name="connsiteX92" fmla="*/ 474754 w 936079"/>
                <a:gd name="connsiteY92" fmla="*/ 684133 h 1109655"/>
                <a:gd name="connsiteX93" fmla="*/ 474754 w 936079"/>
                <a:gd name="connsiteY93" fmla="*/ 729462 h 1109655"/>
                <a:gd name="connsiteX94" fmla="*/ 289837 w 936079"/>
                <a:gd name="connsiteY94" fmla="*/ 729537 h 1109655"/>
                <a:gd name="connsiteX95" fmla="*/ 400787 w 936079"/>
                <a:gd name="connsiteY95" fmla="*/ 1072175 h 1109655"/>
                <a:gd name="connsiteX96" fmla="*/ 400787 w 936079"/>
                <a:gd name="connsiteY96" fmla="*/ 868595 h 1109655"/>
                <a:gd name="connsiteX97" fmla="*/ 577246 w 936079"/>
                <a:gd name="connsiteY97" fmla="*/ 789318 h 1109655"/>
                <a:gd name="connsiteX98" fmla="*/ 647761 w 936079"/>
                <a:gd name="connsiteY98" fmla="*/ 814467 h 1109655"/>
                <a:gd name="connsiteX99" fmla="*/ 733638 w 936079"/>
                <a:gd name="connsiteY99" fmla="*/ 935052 h 1109655"/>
                <a:gd name="connsiteX100" fmla="*/ 400787 w 936079"/>
                <a:gd name="connsiteY100" fmla="*/ 1072175 h 110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936079" h="1109655">
                  <a:moveTo>
                    <a:pt x="382314" y="-4"/>
                  </a:moveTo>
                  <a:cubicBezTo>
                    <a:pt x="345543" y="-15"/>
                    <a:pt x="308859" y="3622"/>
                    <a:pt x="272805" y="10844"/>
                  </a:cubicBezTo>
                  <a:cubicBezTo>
                    <a:pt x="275942" y="22755"/>
                    <a:pt x="278863" y="34741"/>
                    <a:pt x="281568" y="46804"/>
                  </a:cubicBezTo>
                  <a:cubicBezTo>
                    <a:pt x="314750" y="40268"/>
                    <a:pt x="348494" y="36979"/>
                    <a:pt x="382314" y="36979"/>
                  </a:cubicBezTo>
                  <a:cubicBezTo>
                    <a:pt x="668263" y="37002"/>
                    <a:pt x="900060" y="268799"/>
                    <a:pt x="900083" y="554748"/>
                  </a:cubicBezTo>
                  <a:cubicBezTo>
                    <a:pt x="900253" y="682832"/>
                    <a:pt x="852767" y="806399"/>
                    <a:pt x="766866" y="901406"/>
                  </a:cubicBezTo>
                  <a:lnTo>
                    <a:pt x="766866" y="901406"/>
                  </a:lnTo>
                  <a:cubicBezTo>
                    <a:pt x="754690" y="845138"/>
                    <a:pt x="714377" y="799119"/>
                    <a:pt x="660202" y="779645"/>
                  </a:cubicBezTo>
                  <a:lnTo>
                    <a:pt x="511738" y="726541"/>
                  </a:lnTo>
                  <a:lnTo>
                    <a:pt x="511738" y="684209"/>
                  </a:lnTo>
                  <a:lnTo>
                    <a:pt x="604215" y="684209"/>
                  </a:lnTo>
                  <a:cubicBezTo>
                    <a:pt x="614423" y="684186"/>
                    <a:pt x="622688" y="675906"/>
                    <a:pt x="622688" y="665698"/>
                  </a:cubicBezTo>
                  <a:lnTo>
                    <a:pt x="622688" y="565483"/>
                  </a:lnTo>
                  <a:cubicBezTo>
                    <a:pt x="669469" y="545079"/>
                    <a:pt x="690863" y="490624"/>
                    <a:pt x="670482" y="443835"/>
                  </a:cubicBezTo>
                  <a:cubicBezTo>
                    <a:pt x="664079" y="429186"/>
                    <a:pt x="653993" y="416441"/>
                    <a:pt x="641199" y="406852"/>
                  </a:cubicBezTo>
                  <a:lnTo>
                    <a:pt x="641199" y="351358"/>
                  </a:lnTo>
                  <a:cubicBezTo>
                    <a:pt x="641051" y="218642"/>
                    <a:pt x="533503" y="111094"/>
                    <a:pt x="400787" y="110946"/>
                  </a:cubicBezTo>
                  <a:lnTo>
                    <a:pt x="363804" y="110946"/>
                  </a:lnTo>
                  <a:cubicBezTo>
                    <a:pt x="340540" y="110984"/>
                    <a:pt x="317402" y="114383"/>
                    <a:pt x="295109" y="121036"/>
                  </a:cubicBezTo>
                  <a:cubicBezTo>
                    <a:pt x="296881" y="133428"/>
                    <a:pt x="298409" y="145870"/>
                    <a:pt x="299699" y="158361"/>
                  </a:cubicBezTo>
                  <a:cubicBezTo>
                    <a:pt x="320372" y="151473"/>
                    <a:pt x="342016" y="147952"/>
                    <a:pt x="363804" y="147930"/>
                  </a:cubicBezTo>
                  <a:lnTo>
                    <a:pt x="400787" y="147930"/>
                  </a:lnTo>
                  <a:cubicBezTo>
                    <a:pt x="513076" y="148078"/>
                    <a:pt x="604067" y="239068"/>
                    <a:pt x="604215" y="351358"/>
                  </a:cubicBezTo>
                  <a:lnTo>
                    <a:pt x="604215" y="390200"/>
                  </a:lnTo>
                  <a:cubicBezTo>
                    <a:pt x="598123" y="388956"/>
                    <a:pt x="591921" y="388334"/>
                    <a:pt x="585704" y="388341"/>
                  </a:cubicBezTo>
                  <a:lnTo>
                    <a:pt x="567232" y="388341"/>
                  </a:lnTo>
                  <a:lnTo>
                    <a:pt x="567232" y="332847"/>
                  </a:lnTo>
                  <a:cubicBezTo>
                    <a:pt x="567148" y="261387"/>
                    <a:pt x="509230" y="203488"/>
                    <a:pt x="437771" y="203424"/>
                  </a:cubicBezTo>
                  <a:lnTo>
                    <a:pt x="326820" y="203424"/>
                  </a:lnTo>
                  <a:cubicBezTo>
                    <a:pt x="318957" y="203428"/>
                    <a:pt x="311109" y="204152"/>
                    <a:pt x="303378" y="205586"/>
                  </a:cubicBezTo>
                  <a:cubicBezTo>
                    <a:pt x="304023" y="218066"/>
                    <a:pt x="304478" y="230583"/>
                    <a:pt x="304668" y="243101"/>
                  </a:cubicBezTo>
                  <a:cubicBezTo>
                    <a:pt x="311917" y="241314"/>
                    <a:pt x="319355" y="240411"/>
                    <a:pt x="326820" y="240407"/>
                  </a:cubicBezTo>
                  <a:lnTo>
                    <a:pt x="437771" y="240407"/>
                  </a:lnTo>
                  <a:cubicBezTo>
                    <a:pt x="488812" y="240449"/>
                    <a:pt x="530184" y="281806"/>
                    <a:pt x="530248" y="332847"/>
                  </a:cubicBezTo>
                  <a:lnTo>
                    <a:pt x="530248" y="424680"/>
                  </a:lnTo>
                  <a:cubicBezTo>
                    <a:pt x="403746" y="416069"/>
                    <a:pt x="323368" y="321999"/>
                    <a:pt x="322534" y="321012"/>
                  </a:cubicBezTo>
                  <a:cubicBezTo>
                    <a:pt x="317808" y="315338"/>
                    <a:pt x="310153" y="313028"/>
                    <a:pt x="303075" y="315133"/>
                  </a:cubicBezTo>
                  <a:cubicBezTo>
                    <a:pt x="301633" y="339637"/>
                    <a:pt x="299282" y="363962"/>
                    <a:pt x="296020" y="388114"/>
                  </a:cubicBezTo>
                  <a:cubicBezTo>
                    <a:pt x="302054" y="380421"/>
                    <a:pt x="307593" y="372353"/>
                    <a:pt x="312596" y="363951"/>
                  </a:cubicBezTo>
                  <a:cubicBezTo>
                    <a:pt x="345938" y="395586"/>
                    <a:pt x="422598" y="455405"/>
                    <a:pt x="530248" y="461701"/>
                  </a:cubicBezTo>
                  <a:lnTo>
                    <a:pt x="530248" y="517764"/>
                  </a:lnTo>
                  <a:cubicBezTo>
                    <a:pt x="530282" y="570729"/>
                    <a:pt x="498033" y="618367"/>
                    <a:pt x="448847" y="638008"/>
                  </a:cubicBezTo>
                  <a:cubicBezTo>
                    <a:pt x="433575" y="611437"/>
                    <a:pt x="399653" y="602273"/>
                    <a:pt x="373082" y="617544"/>
                  </a:cubicBezTo>
                  <a:cubicBezTo>
                    <a:pt x="373048" y="617563"/>
                    <a:pt x="373017" y="617582"/>
                    <a:pt x="372983" y="617601"/>
                  </a:cubicBezTo>
                  <a:cubicBezTo>
                    <a:pt x="361789" y="624057"/>
                    <a:pt x="353190" y="634211"/>
                    <a:pt x="348669" y="646315"/>
                  </a:cubicBezTo>
                  <a:cubicBezTo>
                    <a:pt x="306724" y="641388"/>
                    <a:pt x="269816" y="616315"/>
                    <a:pt x="249781" y="579138"/>
                  </a:cubicBezTo>
                  <a:cubicBezTo>
                    <a:pt x="244724" y="593374"/>
                    <a:pt x="239338" y="607462"/>
                    <a:pt x="233622" y="621394"/>
                  </a:cubicBezTo>
                  <a:cubicBezTo>
                    <a:pt x="239376" y="628666"/>
                    <a:pt x="245722" y="635455"/>
                    <a:pt x="252588" y="641687"/>
                  </a:cubicBezTo>
                  <a:lnTo>
                    <a:pt x="252588" y="726655"/>
                  </a:lnTo>
                  <a:lnTo>
                    <a:pt x="163979" y="758290"/>
                  </a:lnTo>
                  <a:cubicBezTo>
                    <a:pt x="153332" y="775712"/>
                    <a:pt x="142081" y="792819"/>
                    <a:pt x="130220" y="809611"/>
                  </a:cubicBezTo>
                  <a:lnTo>
                    <a:pt x="187117" y="789318"/>
                  </a:lnTo>
                  <a:cubicBezTo>
                    <a:pt x="236846" y="850502"/>
                    <a:pt x="312292" y="865902"/>
                    <a:pt x="363576" y="868633"/>
                  </a:cubicBezTo>
                  <a:lnTo>
                    <a:pt x="363576" y="1072175"/>
                  </a:lnTo>
                  <a:cubicBezTo>
                    <a:pt x="239774" y="1067908"/>
                    <a:pt x="121640" y="1019237"/>
                    <a:pt x="30763" y="935052"/>
                  </a:cubicBezTo>
                  <a:cubicBezTo>
                    <a:pt x="30763" y="932814"/>
                    <a:pt x="30952" y="930614"/>
                    <a:pt x="31104" y="928414"/>
                  </a:cubicBezTo>
                  <a:lnTo>
                    <a:pt x="23745" y="936000"/>
                  </a:lnTo>
                  <a:cubicBezTo>
                    <a:pt x="16159" y="943586"/>
                    <a:pt x="8573" y="950718"/>
                    <a:pt x="986" y="957925"/>
                  </a:cubicBezTo>
                  <a:cubicBezTo>
                    <a:pt x="103872" y="1055481"/>
                    <a:pt x="240302" y="1109800"/>
                    <a:pt x="382087" y="1109652"/>
                  </a:cubicBezTo>
                  <a:cubicBezTo>
                    <a:pt x="688469" y="1109777"/>
                    <a:pt x="936941" y="861510"/>
                    <a:pt x="937066" y="555127"/>
                  </a:cubicBezTo>
                  <a:cubicBezTo>
                    <a:pt x="937066" y="555002"/>
                    <a:pt x="937066" y="554873"/>
                    <a:pt x="937066" y="554748"/>
                  </a:cubicBezTo>
                  <a:cubicBezTo>
                    <a:pt x="937066" y="248365"/>
                    <a:pt x="688697" y="-4"/>
                    <a:pt x="382314" y="-4"/>
                  </a:cubicBezTo>
                  <a:close/>
                  <a:moveTo>
                    <a:pt x="567232" y="425325"/>
                  </a:moveTo>
                  <a:lnTo>
                    <a:pt x="585704" y="425325"/>
                  </a:lnTo>
                  <a:cubicBezTo>
                    <a:pt x="616330" y="425302"/>
                    <a:pt x="641176" y="450117"/>
                    <a:pt x="641199" y="480743"/>
                  </a:cubicBezTo>
                  <a:cubicBezTo>
                    <a:pt x="641199" y="480754"/>
                    <a:pt x="641199" y="480770"/>
                    <a:pt x="641199" y="480781"/>
                  </a:cubicBezTo>
                  <a:cubicBezTo>
                    <a:pt x="641199" y="511430"/>
                    <a:pt x="616353" y="536275"/>
                    <a:pt x="585704" y="536275"/>
                  </a:cubicBezTo>
                  <a:lnTo>
                    <a:pt x="567232" y="536275"/>
                  </a:lnTo>
                  <a:close/>
                  <a:moveTo>
                    <a:pt x="511738" y="641839"/>
                  </a:moveTo>
                  <a:cubicBezTo>
                    <a:pt x="532585" y="623211"/>
                    <a:pt x="548398" y="599621"/>
                    <a:pt x="557711" y="573259"/>
                  </a:cubicBezTo>
                  <a:lnTo>
                    <a:pt x="585704" y="573259"/>
                  </a:lnTo>
                  <a:lnTo>
                    <a:pt x="585704" y="647225"/>
                  </a:lnTo>
                  <a:lnTo>
                    <a:pt x="511738" y="647225"/>
                  </a:lnTo>
                  <a:close/>
                  <a:moveTo>
                    <a:pt x="495617" y="760148"/>
                  </a:moveTo>
                  <a:lnTo>
                    <a:pt x="539731" y="775890"/>
                  </a:lnTo>
                  <a:cubicBezTo>
                    <a:pt x="499258" y="817615"/>
                    <a:pt x="441753" y="828994"/>
                    <a:pt x="400787" y="831574"/>
                  </a:cubicBezTo>
                  <a:lnTo>
                    <a:pt x="400787" y="794287"/>
                  </a:lnTo>
                  <a:cubicBezTo>
                    <a:pt x="432449" y="791101"/>
                    <a:pt x="464057" y="779721"/>
                    <a:pt x="495617" y="760148"/>
                  </a:cubicBezTo>
                  <a:close/>
                  <a:moveTo>
                    <a:pt x="400787" y="647225"/>
                  </a:moveTo>
                  <a:cubicBezTo>
                    <a:pt x="410994" y="647225"/>
                    <a:pt x="419275" y="655491"/>
                    <a:pt x="419298" y="665698"/>
                  </a:cubicBezTo>
                  <a:cubicBezTo>
                    <a:pt x="419279" y="675913"/>
                    <a:pt x="411002" y="684186"/>
                    <a:pt x="400787" y="684209"/>
                  </a:cubicBezTo>
                  <a:cubicBezTo>
                    <a:pt x="390580" y="684186"/>
                    <a:pt x="382314" y="675906"/>
                    <a:pt x="382314" y="665698"/>
                  </a:cubicBezTo>
                  <a:cubicBezTo>
                    <a:pt x="382314" y="655495"/>
                    <a:pt x="390583" y="647225"/>
                    <a:pt x="400787" y="647225"/>
                  </a:cubicBezTo>
                  <a:close/>
                  <a:moveTo>
                    <a:pt x="363804" y="831612"/>
                  </a:moveTo>
                  <a:cubicBezTo>
                    <a:pt x="322875" y="829184"/>
                    <a:pt x="265181" y="817539"/>
                    <a:pt x="224860" y="775928"/>
                  </a:cubicBezTo>
                  <a:lnTo>
                    <a:pt x="269012" y="760148"/>
                  </a:lnTo>
                  <a:cubicBezTo>
                    <a:pt x="300496" y="779770"/>
                    <a:pt x="332104" y="791150"/>
                    <a:pt x="363842" y="794287"/>
                  </a:cubicBezTo>
                  <a:close/>
                  <a:moveTo>
                    <a:pt x="289837" y="729537"/>
                  </a:moveTo>
                  <a:lnTo>
                    <a:pt x="289837" y="666798"/>
                  </a:lnTo>
                  <a:cubicBezTo>
                    <a:pt x="308116" y="675906"/>
                    <a:pt x="327920" y="681550"/>
                    <a:pt x="348252" y="683450"/>
                  </a:cubicBezTo>
                  <a:cubicBezTo>
                    <a:pt x="358057" y="712464"/>
                    <a:pt x="389514" y="728047"/>
                    <a:pt x="418539" y="718272"/>
                  </a:cubicBezTo>
                  <a:cubicBezTo>
                    <a:pt x="434683" y="712791"/>
                    <a:pt x="447417" y="700209"/>
                    <a:pt x="453095" y="684133"/>
                  </a:cubicBezTo>
                  <a:lnTo>
                    <a:pt x="474754" y="684133"/>
                  </a:lnTo>
                  <a:lnTo>
                    <a:pt x="474754" y="729462"/>
                  </a:lnTo>
                  <a:cubicBezTo>
                    <a:pt x="412622" y="767659"/>
                    <a:pt x="351969" y="767659"/>
                    <a:pt x="289837" y="729537"/>
                  </a:cubicBezTo>
                  <a:close/>
                  <a:moveTo>
                    <a:pt x="400787" y="1072175"/>
                  </a:moveTo>
                  <a:lnTo>
                    <a:pt x="400787" y="868595"/>
                  </a:lnTo>
                  <a:cubicBezTo>
                    <a:pt x="451957" y="865902"/>
                    <a:pt x="527517" y="850502"/>
                    <a:pt x="577246" y="789318"/>
                  </a:cubicBezTo>
                  <a:lnTo>
                    <a:pt x="647761" y="814467"/>
                  </a:lnTo>
                  <a:cubicBezTo>
                    <a:pt x="698749" y="832799"/>
                    <a:pt x="732986" y="880874"/>
                    <a:pt x="733638" y="935052"/>
                  </a:cubicBezTo>
                  <a:cubicBezTo>
                    <a:pt x="642754" y="1019245"/>
                    <a:pt x="524604" y="1067919"/>
                    <a:pt x="400787" y="1072175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76040A5C-631A-4414-BCE1-C3CF4CD2B8F9}"/>
                </a:ext>
              </a:extLst>
            </p:cNvPr>
            <p:cNvSpPr/>
            <p:nvPr/>
          </p:nvSpPr>
          <p:spPr>
            <a:xfrm>
              <a:off x="7914012" y="4565168"/>
              <a:ext cx="269315" cy="336227"/>
            </a:xfrm>
            <a:custGeom>
              <a:avLst/>
              <a:gdLst>
                <a:gd name="connsiteX0" fmla="*/ 169934 w 269315"/>
                <a:gd name="connsiteY0" fmla="*/ 309898 h 336227"/>
                <a:gd name="connsiteX1" fmla="*/ 38008 w 269315"/>
                <a:gd name="connsiteY1" fmla="*/ -4 h 336227"/>
                <a:gd name="connsiteX2" fmla="*/ 986 w 269315"/>
                <a:gd name="connsiteY2" fmla="*/ -4 h 336227"/>
                <a:gd name="connsiteX3" fmla="*/ 143875 w 269315"/>
                <a:gd name="connsiteY3" fmla="*/ 336223 h 336227"/>
                <a:gd name="connsiteX4" fmla="*/ 270302 w 269315"/>
                <a:gd name="connsiteY4" fmla="*/ 190641 h 336227"/>
                <a:gd name="connsiteX5" fmla="*/ 169934 w 269315"/>
                <a:gd name="connsiteY5" fmla="*/ 309898 h 33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15" h="336227">
                  <a:moveTo>
                    <a:pt x="169934" y="309898"/>
                  </a:moveTo>
                  <a:cubicBezTo>
                    <a:pt x="92523" y="224267"/>
                    <a:pt x="46072" y="115149"/>
                    <a:pt x="38008" y="-4"/>
                  </a:cubicBezTo>
                  <a:lnTo>
                    <a:pt x="986" y="-4"/>
                  </a:lnTo>
                  <a:cubicBezTo>
                    <a:pt x="9131" y="125027"/>
                    <a:pt x="59515" y="243582"/>
                    <a:pt x="143875" y="336223"/>
                  </a:cubicBezTo>
                  <a:cubicBezTo>
                    <a:pt x="190983" y="292241"/>
                    <a:pt x="233356" y="243449"/>
                    <a:pt x="270302" y="190641"/>
                  </a:cubicBezTo>
                  <a:cubicBezTo>
                    <a:pt x="219196" y="211371"/>
                    <a:pt x="181633" y="256005"/>
                    <a:pt x="169934" y="309898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0F7BFCE0-46A0-4AAA-A261-05402F00CED0}"/>
                </a:ext>
              </a:extLst>
            </p:cNvPr>
            <p:cNvSpPr/>
            <p:nvPr/>
          </p:nvSpPr>
          <p:spPr>
            <a:xfrm>
              <a:off x="8171654" y="4110746"/>
              <a:ext cx="176600" cy="412697"/>
            </a:xfrm>
            <a:custGeom>
              <a:avLst/>
              <a:gdLst>
                <a:gd name="connsiteX0" fmla="*/ 37998 w 176600"/>
                <a:gd name="connsiteY0" fmla="*/ 214234 h 412697"/>
                <a:gd name="connsiteX1" fmla="*/ 37998 w 176600"/>
                <a:gd name="connsiteY1" fmla="*/ 269767 h 412697"/>
                <a:gd name="connsiteX2" fmla="*/ 19419 w 176600"/>
                <a:gd name="connsiteY2" fmla="*/ 399061 h 412697"/>
                <a:gd name="connsiteX3" fmla="*/ 19487 w 176600"/>
                <a:gd name="connsiteY3" fmla="*/ 399152 h 412697"/>
                <a:gd name="connsiteX4" fmla="*/ 31967 w 176600"/>
                <a:gd name="connsiteY4" fmla="*/ 412693 h 412697"/>
                <a:gd name="connsiteX5" fmla="*/ 130020 w 176600"/>
                <a:gd name="connsiteY5" fmla="*/ 412693 h 412697"/>
                <a:gd name="connsiteX6" fmla="*/ 148986 w 176600"/>
                <a:gd name="connsiteY6" fmla="*/ 348665 h 412697"/>
                <a:gd name="connsiteX7" fmla="*/ 148986 w 176600"/>
                <a:gd name="connsiteY7" fmla="*/ 300415 h 412697"/>
                <a:gd name="connsiteX8" fmla="*/ 161200 w 176600"/>
                <a:gd name="connsiteY8" fmla="*/ 294081 h 412697"/>
                <a:gd name="connsiteX9" fmla="*/ 169735 w 176600"/>
                <a:gd name="connsiteY9" fmla="*/ 241280 h 412697"/>
                <a:gd name="connsiteX10" fmla="*/ 148986 w 176600"/>
                <a:gd name="connsiteY10" fmla="*/ 258311 h 412697"/>
                <a:gd name="connsiteX11" fmla="*/ 148986 w 176600"/>
                <a:gd name="connsiteY11" fmla="*/ 195724 h 412697"/>
                <a:gd name="connsiteX12" fmla="*/ 177587 w 176600"/>
                <a:gd name="connsiteY12" fmla="*/ 128926 h 412697"/>
                <a:gd name="connsiteX13" fmla="*/ 177587 w 176600"/>
                <a:gd name="connsiteY13" fmla="*/ 120846 h 412697"/>
                <a:gd name="connsiteX14" fmla="*/ 176866 w 176600"/>
                <a:gd name="connsiteY14" fmla="*/ 83597 h 412697"/>
                <a:gd name="connsiteX15" fmla="*/ 111927 w 176600"/>
                <a:gd name="connsiteY15" fmla="*/ 195724 h 412697"/>
                <a:gd name="connsiteX16" fmla="*/ 111927 w 176600"/>
                <a:gd name="connsiteY16" fmla="*/ 251218 h 412697"/>
                <a:gd name="connsiteX17" fmla="*/ 93416 w 176600"/>
                <a:gd name="connsiteY17" fmla="*/ 251218 h 412697"/>
                <a:gd name="connsiteX18" fmla="*/ 74943 w 176600"/>
                <a:gd name="connsiteY18" fmla="*/ 253077 h 412697"/>
                <a:gd name="connsiteX19" fmla="*/ 74943 w 176600"/>
                <a:gd name="connsiteY19" fmla="*/ 214234 h 412697"/>
                <a:gd name="connsiteX20" fmla="*/ 173983 w 176600"/>
                <a:gd name="connsiteY20" fmla="*/ 39748 h 412697"/>
                <a:gd name="connsiteX21" fmla="*/ 169621 w 176600"/>
                <a:gd name="connsiteY21" fmla="*/ -4 h 412697"/>
                <a:gd name="connsiteX22" fmla="*/ 37998 w 176600"/>
                <a:gd name="connsiteY22" fmla="*/ 214234 h 412697"/>
                <a:gd name="connsiteX23" fmla="*/ 93454 w 176600"/>
                <a:gd name="connsiteY23" fmla="*/ 288201 h 412697"/>
                <a:gd name="connsiteX24" fmla="*/ 111965 w 176600"/>
                <a:gd name="connsiteY24" fmla="*/ 288201 h 412697"/>
                <a:gd name="connsiteX25" fmla="*/ 111965 w 176600"/>
                <a:gd name="connsiteY25" fmla="*/ 399152 h 412697"/>
                <a:gd name="connsiteX26" fmla="*/ 93454 w 176600"/>
                <a:gd name="connsiteY26" fmla="*/ 399152 h 412697"/>
                <a:gd name="connsiteX27" fmla="*/ 37998 w 176600"/>
                <a:gd name="connsiteY27" fmla="*/ 343695 h 412697"/>
                <a:gd name="connsiteX28" fmla="*/ 37998 w 176600"/>
                <a:gd name="connsiteY28" fmla="*/ 343658 h 412697"/>
                <a:gd name="connsiteX29" fmla="*/ 93378 w 176600"/>
                <a:gd name="connsiteY29" fmla="*/ 288201 h 412697"/>
                <a:gd name="connsiteX30" fmla="*/ 93454 w 176600"/>
                <a:gd name="connsiteY30" fmla="*/ 288201 h 41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600" h="412697">
                  <a:moveTo>
                    <a:pt x="37998" y="214234"/>
                  </a:moveTo>
                  <a:lnTo>
                    <a:pt x="37998" y="269767"/>
                  </a:lnTo>
                  <a:cubicBezTo>
                    <a:pt x="-2836" y="300339"/>
                    <a:pt x="-11154" y="358227"/>
                    <a:pt x="19419" y="399061"/>
                  </a:cubicBezTo>
                  <a:cubicBezTo>
                    <a:pt x="19442" y="399091"/>
                    <a:pt x="19465" y="399121"/>
                    <a:pt x="19487" y="399152"/>
                  </a:cubicBezTo>
                  <a:cubicBezTo>
                    <a:pt x="23186" y="404071"/>
                    <a:pt x="27366" y="408608"/>
                    <a:pt x="31967" y="412693"/>
                  </a:cubicBezTo>
                  <a:lnTo>
                    <a:pt x="130020" y="412693"/>
                  </a:lnTo>
                  <a:cubicBezTo>
                    <a:pt x="137076" y="391679"/>
                    <a:pt x="143399" y="370335"/>
                    <a:pt x="148986" y="348665"/>
                  </a:cubicBezTo>
                  <a:lnTo>
                    <a:pt x="148986" y="300415"/>
                  </a:lnTo>
                  <a:cubicBezTo>
                    <a:pt x="153159" y="298481"/>
                    <a:pt x="157255" y="296357"/>
                    <a:pt x="161200" y="294081"/>
                  </a:cubicBezTo>
                  <a:cubicBezTo>
                    <a:pt x="164576" y="276670"/>
                    <a:pt x="167421" y="259032"/>
                    <a:pt x="169735" y="241280"/>
                  </a:cubicBezTo>
                  <a:cubicBezTo>
                    <a:pt x="163416" y="247645"/>
                    <a:pt x="156463" y="253353"/>
                    <a:pt x="148986" y="258311"/>
                  </a:cubicBezTo>
                  <a:lnTo>
                    <a:pt x="148986" y="195724"/>
                  </a:lnTo>
                  <a:cubicBezTo>
                    <a:pt x="148975" y="170480"/>
                    <a:pt x="159311" y="146340"/>
                    <a:pt x="177587" y="128926"/>
                  </a:cubicBezTo>
                  <a:cubicBezTo>
                    <a:pt x="177587" y="126233"/>
                    <a:pt x="177587" y="123540"/>
                    <a:pt x="177587" y="120846"/>
                  </a:cubicBezTo>
                  <a:cubicBezTo>
                    <a:pt x="177587" y="108355"/>
                    <a:pt x="177348" y="95937"/>
                    <a:pt x="176866" y="83597"/>
                  </a:cubicBezTo>
                  <a:cubicBezTo>
                    <a:pt x="136723" y="106668"/>
                    <a:pt x="111957" y="149424"/>
                    <a:pt x="111927" y="195724"/>
                  </a:cubicBezTo>
                  <a:lnTo>
                    <a:pt x="111927" y="251218"/>
                  </a:lnTo>
                  <a:lnTo>
                    <a:pt x="93416" y="251218"/>
                  </a:lnTo>
                  <a:cubicBezTo>
                    <a:pt x="87211" y="251210"/>
                    <a:pt x="81020" y="251832"/>
                    <a:pt x="74943" y="253077"/>
                  </a:cubicBezTo>
                  <a:lnTo>
                    <a:pt x="74943" y="214234"/>
                  </a:lnTo>
                  <a:cubicBezTo>
                    <a:pt x="75000" y="142710"/>
                    <a:pt x="112602" y="76462"/>
                    <a:pt x="173983" y="39748"/>
                  </a:cubicBezTo>
                  <a:cubicBezTo>
                    <a:pt x="172819" y="26396"/>
                    <a:pt x="171366" y="13147"/>
                    <a:pt x="169621" y="-4"/>
                  </a:cubicBezTo>
                  <a:cubicBezTo>
                    <a:pt x="88929" y="40951"/>
                    <a:pt x="38063" y="123744"/>
                    <a:pt x="37998" y="214234"/>
                  </a:cubicBezTo>
                  <a:close/>
                  <a:moveTo>
                    <a:pt x="93454" y="288201"/>
                  </a:moveTo>
                  <a:lnTo>
                    <a:pt x="111965" y="288201"/>
                  </a:lnTo>
                  <a:lnTo>
                    <a:pt x="111965" y="399152"/>
                  </a:lnTo>
                  <a:lnTo>
                    <a:pt x="93454" y="399152"/>
                  </a:lnTo>
                  <a:cubicBezTo>
                    <a:pt x="62828" y="399152"/>
                    <a:pt x="37998" y="374322"/>
                    <a:pt x="37998" y="343695"/>
                  </a:cubicBezTo>
                  <a:cubicBezTo>
                    <a:pt x="37998" y="343684"/>
                    <a:pt x="37998" y="343669"/>
                    <a:pt x="37998" y="343658"/>
                  </a:cubicBezTo>
                  <a:cubicBezTo>
                    <a:pt x="37975" y="313050"/>
                    <a:pt x="62771" y="288224"/>
                    <a:pt x="93378" y="288201"/>
                  </a:cubicBezTo>
                  <a:cubicBezTo>
                    <a:pt x="93405" y="288201"/>
                    <a:pt x="93428" y="288201"/>
                    <a:pt x="93454" y="288201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6ED5BB57-7A86-4BA3-A8DC-444C1E77221B}"/>
                </a:ext>
              </a:extLst>
            </p:cNvPr>
            <p:cNvSpPr/>
            <p:nvPr/>
          </p:nvSpPr>
          <p:spPr>
            <a:xfrm>
              <a:off x="6472563" y="3272641"/>
              <a:ext cx="1885477" cy="1917760"/>
            </a:xfrm>
            <a:custGeom>
              <a:avLst/>
              <a:gdLst>
                <a:gd name="connsiteX0" fmla="*/ 1585324 w 1885477"/>
                <a:gd name="connsiteY0" fmla="*/ 1628751 h 1917760"/>
                <a:gd name="connsiteX1" fmla="*/ 1067252 w 1885477"/>
                <a:gd name="connsiteY1" fmla="*/ 1869579 h 1917760"/>
                <a:gd name="connsiteX2" fmla="*/ 1201948 w 1885477"/>
                <a:gd name="connsiteY2" fmla="*/ 1628713 h 1917760"/>
                <a:gd name="connsiteX3" fmla="*/ 1254445 w 1885477"/>
                <a:gd name="connsiteY3" fmla="*/ 1423616 h 1917760"/>
                <a:gd name="connsiteX4" fmla="*/ 1402379 w 1885477"/>
                <a:gd name="connsiteY4" fmla="*/ 1292410 h 1917760"/>
                <a:gd name="connsiteX5" fmla="*/ 1442473 w 1885477"/>
                <a:gd name="connsiteY5" fmla="*/ 1292410 h 1917760"/>
                <a:gd name="connsiteX6" fmla="*/ 1441259 w 1885477"/>
                <a:gd name="connsiteY6" fmla="*/ 1255616 h 1917760"/>
                <a:gd name="connsiteX7" fmla="*/ 1441259 w 1885477"/>
                <a:gd name="connsiteY7" fmla="*/ 1250685 h 1917760"/>
                <a:gd name="connsiteX8" fmla="*/ 1402341 w 1885477"/>
                <a:gd name="connsiteY8" fmla="*/ 1250685 h 1917760"/>
                <a:gd name="connsiteX9" fmla="*/ 1290519 w 1885477"/>
                <a:gd name="connsiteY9" fmla="*/ 1124410 h 1917760"/>
                <a:gd name="connsiteX10" fmla="*/ 1295336 w 1885477"/>
                <a:gd name="connsiteY10" fmla="*/ 958838 h 1917760"/>
                <a:gd name="connsiteX11" fmla="*/ 1280163 w 1885477"/>
                <a:gd name="connsiteY11" fmla="*/ 670329 h 1917760"/>
                <a:gd name="connsiteX12" fmla="*/ 1830174 w 1885477"/>
                <a:gd name="connsiteY12" fmla="*/ 670329 h 1917760"/>
                <a:gd name="connsiteX13" fmla="*/ 1845536 w 1885477"/>
                <a:gd name="connsiteY13" fmla="*/ 721537 h 1917760"/>
                <a:gd name="connsiteX14" fmla="*/ 1886464 w 1885477"/>
                <a:gd name="connsiteY14" fmla="*/ 711712 h 1917760"/>
                <a:gd name="connsiteX15" fmla="*/ 1732727 w 1885477"/>
                <a:gd name="connsiteY15" fmla="*/ 391379 h 1917760"/>
                <a:gd name="connsiteX16" fmla="*/ 1770659 w 1885477"/>
                <a:gd name="connsiteY16" fmla="*/ 291163 h 1917760"/>
                <a:gd name="connsiteX17" fmla="*/ 1618363 w 1885477"/>
                <a:gd name="connsiteY17" fmla="*/ 139133 h 1917760"/>
                <a:gd name="connsiteX18" fmla="*/ 1516592 w 1885477"/>
                <a:gd name="connsiteY18" fmla="*/ 178278 h 1917760"/>
                <a:gd name="connsiteX19" fmla="*/ 959640 w 1885477"/>
                <a:gd name="connsiteY19" fmla="*/ -1 h 1917760"/>
                <a:gd name="connsiteX20" fmla="*/ 959185 w 1885477"/>
                <a:gd name="connsiteY20" fmla="*/ -1 h 1917760"/>
                <a:gd name="connsiteX21" fmla="*/ 281686 w 1885477"/>
                <a:gd name="connsiteY21" fmla="*/ 280694 h 1917760"/>
                <a:gd name="connsiteX22" fmla="*/ 991 w 1885477"/>
                <a:gd name="connsiteY22" fmla="*/ 958648 h 1917760"/>
                <a:gd name="connsiteX23" fmla="*/ 183063 w 1885477"/>
                <a:gd name="connsiteY23" fmla="*/ 1521176 h 1917760"/>
                <a:gd name="connsiteX24" fmla="*/ 146193 w 1885477"/>
                <a:gd name="connsiteY24" fmla="*/ 1620330 h 1917760"/>
                <a:gd name="connsiteX25" fmla="*/ 298338 w 1885477"/>
                <a:gd name="connsiteY25" fmla="*/ 1772778 h 1917760"/>
                <a:gd name="connsiteX26" fmla="*/ 397529 w 1885477"/>
                <a:gd name="connsiteY26" fmla="*/ 1735870 h 1917760"/>
                <a:gd name="connsiteX27" fmla="*/ 959185 w 1885477"/>
                <a:gd name="connsiteY27" fmla="*/ 1917753 h 1917760"/>
                <a:gd name="connsiteX28" fmla="*/ 959640 w 1885477"/>
                <a:gd name="connsiteY28" fmla="*/ 1917753 h 1917760"/>
                <a:gd name="connsiteX29" fmla="*/ 1614873 w 1885477"/>
                <a:gd name="connsiteY29" fmla="*/ 1658869 h 1917760"/>
                <a:gd name="connsiteX30" fmla="*/ 1585324 w 1885477"/>
                <a:gd name="connsiteY30" fmla="*/ 1628751 h 1917760"/>
                <a:gd name="connsiteX31" fmla="*/ 1287636 w 1885477"/>
                <a:gd name="connsiteY31" fmla="*/ 1167273 h 1917760"/>
                <a:gd name="connsiteX32" fmla="*/ 1360085 w 1885477"/>
                <a:gd name="connsiteY32" fmla="*/ 1250723 h 1917760"/>
                <a:gd name="connsiteX33" fmla="*/ 1362096 w 1885477"/>
                <a:gd name="connsiteY33" fmla="*/ 1271585 h 1917760"/>
                <a:gd name="connsiteX34" fmla="*/ 1360085 w 1885477"/>
                <a:gd name="connsiteY34" fmla="*/ 1292448 h 1917760"/>
                <a:gd name="connsiteX35" fmla="*/ 1261994 w 1885477"/>
                <a:gd name="connsiteY35" fmla="*/ 1381511 h 1917760"/>
                <a:gd name="connsiteX36" fmla="*/ 1251677 w 1885477"/>
                <a:gd name="connsiteY36" fmla="*/ 1382005 h 1917760"/>
                <a:gd name="connsiteX37" fmla="*/ 1220383 w 1885477"/>
                <a:gd name="connsiteY37" fmla="*/ 1377453 h 1917760"/>
                <a:gd name="connsiteX38" fmla="*/ 1143268 w 1885477"/>
                <a:gd name="connsiteY38" fmla="*/ 1292448 h 1917760"/>
                <a:gd name="connsiteX39" fmla="*/ 1141257 w 1885477"/>
                <a:gd name="connsiteY39" fmla="*/ 1271585 h 1917760"/>
                <a:gd name="connsiteX40" fmla="*/ 1143268 w 1885477"/>
                <a:gd name="connsiteY40" fmla="*/ 1250723 h 1917760"/>
                <a:gd name="connsiteX41" fmla="*/ 1246252 w 1885477"/>
                <a:gd name="connsiteY41" fmla="*/ 1161280 h 1917760"/>
                <a:gd name="connsiteX42" fmla="*/ 1251677 w 1885477"/>
                <a:gd name="connsiteY42" fmla="*/ 1161280 h 1917760"/>
                <a:gd name="connsiteX43" fmla="*/ 1287636 w 1885477"/>
                <a:gd name="connsiteY43" fmla="*/ 1167273 h 1917760"/>
                <a:gd name="connsiteX44" fmla="*/ 669538 w 1885477"/>
                <a:gd name="connsiteY44" fmla="*/ 801535 h 1917760"/>
                <a:gd name="connsiteX45" fmla="*/ 813147 w 1885477"/>
                <a:gd name="connsiteY45" fmla="*/ 670443 h 1917760"/>
                <a:gd name="connsiteX46" fmla="*/ 1238362 w 1885477"/>
                <a:gd name="connsiteY46" fmla="*/ 670443 h 1917760"/>
                <a:gd name="connsiteX47" fmla="*/ 1253535 w 1885477"/>
                <a:gd name="connsiteY47" fmla="*/ 958952 h 1917760"/>
                <a:gd name="connsiteX48" fmla="*/ 1248945 w 1885477"/>
                <a:gd name="connsiteY48" fmla="*/ 1119555 h 1917760"/>
                <a:gd name="connsiteX49" fmla="*/ 1101011 w 1885477"/>
                <a:gd name="connsiteY49" fmla="*/ 1250799 h 1917760"/>
                <a:gd name="connsiteX50" fmla="*/ 680690 w 1885477"/>
                <a:gd name="connsiteY50" fmla="*/ 1250799 h 1917760"/>
                <a:gd name="connsiteX51" fmla="*/ 665100 w 1885477"/>
                <a:gd name="connsiteY51" fmla="*/ 958952 h 1917760"/>
                <a:gd name="connsiteX52" fmla="*/ 669538 w 1885477"/>
                <a:gd name="connsiteY52" fmla="*/ 801535 h 1917760"/>
                <a:gd name="connsiteX53" fmla="*/ 662482 w 1885477"/>
                <a:gd name="connsiteY53" fmla="*/ 759810 h 1917760"/>
                <a:gd name="connsiteX54" fmla="*/ 630734 w 1885477"/>
                <a:gd name="connsiteY54" fmla="*/ 755144 h 1917760"/>
                <a:gd name="connsiteX55" fmla="*/ 554035 w 1885477"/>
                <a:gd name="connsiteY55" fmla="*/ 670253 h 1917760"/>
                <a:gd name="connsiteX56" fmla="*/ 552025 w 1885477"/>
                <a:gd name="connsiteY56" fmla="*/ 649391 h 1917760"/>
                <a:gd name="connsiteX57" fmla="*/ 554035 w 1885477"/>
                <a:gd name="connsiteY57" fmla="*/ 628528 h 1917760"/>
                <a:gd name="connsiteX58" fmla="*/ 656224 w 1885477"/>
                <a:gd name="connsiteY58" fmla="*/ 539123 h 1917760"/>
                <a:gd name="connsiteX59" fmla="*/ 662482 w 1885477"/>
                <a:gd name="connsiteY59" fmla="*/ 539123 h 1917760"/>
                <a:gd name="connsiteX60" fmla="*/ 697569 w 1885477"/>
                <a:gd name="connsiteY60" fmla="*/ 544851 h 1917760"/>
                <a:gd name="connsiteX61" fmla="*/ 770892 w 1885477"/>
                <a:gd name="connsiteY61" fmla="*/ 628680 h 1917760"/>
                <a:gd name="connsiteX62" fmla="*/ 772902 w 1885477"/>
                <a:gd name="connsiteY62" fmla="*/ 649542 h 1917760"/>
                <a:gd name="connsiteX63" fmla="*/ 770892 w 1885477"/>
                <a:gd name="connsiteY63" fmla="*/ 670405 h 1917760"/>
                <a:gd name="connsiteX64" fmla="*/ 672269 w 1885477"/>
                <a:gd name="connsiteY64" fmla="*/ 759507 h 1917760"/>
                <a:gd name="connsiteX65" fmla="*/ 662482 w 1885477"/>
                <a:gd name="connsiteY65" fmla="*/ 760000 h 1917760"/>
                <a:gd name="connsiteX66" fmla="*/ 1522964 w 1885477"/>
                <a:gd name="connsiteY66" fmla="*/ 235593 h 1917760"/>
                <a:gd name="connsiteX67" fmla="*/ 1550882 w 1885477"/>
                <a:gd name="connsiteY67" fmla="*/ 203806 h 1917760"/>
                <a:gd name="connsiteX68" fmla="*/ 1618363 w 1885477"/>
                <a:gd name="connsiteY68" fmla="*/ 180857 h 1917760"/>
                <a:gd name="connsiteX69" fmla="*/ 1728820 w 1885477"/>
                <a:gd name="connsiteY69" fmla="*/ 291277 h 1917760"/>
                <a:gd name="connsiteX70" fmla="*/ 1706554 w 1885477"/>
                <a:gd name="connsiteY70" fmla="*/ 357657 h 1917760"/>
                <a:gd name="connsiteX71" fmla="*/ 1675146 w 1885477"/>
                <a:gd name="connsiteY71" fmla="*/ 385955 h 1917760"/>
                <a:gd name="connsiteX72" fmla="*/ 1618363 w 1885477"/>
                <a:gd name="connsiteY72" fmla="*/ 401620 h 1917760"/>
                <a:gd name="connsiteX73" fmla="*/ 1507943 w 1885477"/>
                <a:gd name="connsiteY73" fmla="*/ 291201 h 1917760"/>
                <a:gd name="connsiteX74" fmla="*/ 1522964 w 1885477"/>
                <a:gd name="connsiteY74" fmla="*/ 235783 h 1917760"/>
                <a:gd name="connsiteX75" fmla="*/ 1489395 w 1885477"/>
                <a:gd name="connsiteY75" fmla="*/ 210558 h 1917760"/>
                <a:gd name="connsiteX76" fmla="*/ 1466219 w 1885477"/>
                <a:gd name="connsiteY76" fmla="*/ 291087 h 1917760"/>
                <a:gd name="connsiteX77" fmla="*/ 1618363 w 1885477"/>
                <a:gd name="connsiteY77" fmla="*/ 443345 h 1917760"/>
                <a:gd name="connsiteX78" fmla="*/ 1700599 w 1885477"/>
                <a:gd name="connsiteY78" fmla="*/ 419145 h 1917760"/>
                <a:gd name="connsiteX79" fmla="*/ 1815191 w 1885477"/>
                <a:gd name="connsiteY79" fmla="*/ 628642 h 1917760"/>
                <a:gd name="connsiteX80" fmla="*/ 1275460 w 1885477"/>
                <a:gd name="connsiteY80" fmla="*/ 628642 h 1917760"/>
                <a:gd name="connsiteX81" fmla="*/ 1201948 w 1885477"/>
                <a:gd name="connsiteY81" fmla="*/ 289001 h 1917760"/>
                <a:gd name="connsiteX82" fmla="*/ 1067252 w 1885477"/>
                <a:gd name="connsiteY82" fmla="*/ 48134 h 1917760"/>
                <a:gd name="connsiteX83" fmla="*/ 1489395 w 1885477"/>
                <a:gd name="connsiteY83" fmla="*/ 210748 h 1917760"/>
                <a:gd name="connsiteX84" fmla="*/ 959223 w 1885477"/>
                <a:gd name="connsiteY84" fmla="*/ 41876 h 1917760"/>
                <a:gd name="connsiteX85" fmla="*/ 959223 w 1885477"/>
                <a:gd name="connsiteY85" fmla="*/ 41876 h 1917760"/>
                <a:gd name="connsiteX86" fmla="*/ 1162233 w 1885477"/>
                <a:gd name="connsiteY86" fmla="*/ 302391 h 1917760"/>
                <a:gd name="connsiteX87" fmla="*/ 1233242 w 1885477"/>
                <a:gd name="connsiteY87" fmla="*/ 628604 h 1917760"/>
                <a:gd name="connsiteX88" fmla="*/ 812958 w 1885477"/>
                <a:gd name="connsiteY88" fmla="*/ 628604 h 1917760"/>
                <a:gd name="connsiteX89" fmla="*/ 704739 w 1885477"/>
                <a:gd name="connsiteY89" fmla="*/ 503429 h 1917760"/>
                <a:gd name="connsiteX90" fmla="*/ 756098 w 1885477"/>
                <a:gd name="connsiteY90" fmla="*/ 302391 h 1917760"/>
                <a:gd name="connsiteX91" fmla="*/ 959223 w 1885477"/>
                <a:gd name="connsiteY91" fmla="*/ 41876 h 1917760"/>
                <a:gd name="connsiteX92" fmla="*/ 851383 w 1885477"/>
                <a:gd name="connsiteY92" fmla="*/ 48286 h 1917760"/>
                <a:gd name="connsiteX93" fmla="*/ 716763 w 1885477"/>
                <a:gd name="connsiteY93" fmla="*/ 289077 h 1917760"/>
                <a:gd name="connsiteX94" fmla="*/ 663658 w 1885477"/>
                <a:gd name="connsiteY94" fmla="*/ 497436 h 1917760"/>
                <a:gd name="connsiteX95" fmla="*/ 662482 w 1885477"/>
                <a:gd name="connsiteY95" fmla="*/ 497436 h 1917760"/>
                <a:gd name="connsiteX96" fmla="*/ 511780 w 1885477"/>
                <a:gd name="connsiteY96" fmla="*/ 628718 h 1917760"/>
                <a:gd name="connsiteX97" fmla="*/ 104127 w 1885477"/>
                <a:gd name="connsiteY97" fmla="*/ 628718 h 1917760"/>
                <a:gd name="connsiteX98" fmla="*/ 851383 w 1885477"/>
                <a:gd name="connsiteY98" fmla="*/ 48286 h 1917760"/>
                <a:gd name="connsiteX99" fmla="*/ 42564 w 1885477"/>
                <a:gd name="connsiteY99" fmla="*/ 958952 h 1917760"/>
                <a:gd name="connsiteX100" fmla="*/ 89106 w 1885477"/>
                <a:gd name="connsiteY100" fmla="*/ 670443 h 1917760"/>
                <a:gd name="connsiteX101" fmla="*/ 511780 w 1885477"/>
                <a:gd name="connsiteY101" fmla="*/ 670443 h 1917760"/>
                <a:gd name="connsiteX102" fmla="*/ 627965 w 1885477"/>
                <a:gd name="connsiteY102" fmla="*/ 797742 h 1917760"/>
                <a:gd name="connsiteX103" fmla="*/ 623375 w 1885477"/>
                <a:gd name="connsiteY103" fmla="*/ 958952 h 1917760"/>
                <a:gd name="connsiteX104" fmla="*/ 638548 w 1885477"/>
                <a:gd name="connsiteY104" fmla="*/ 1250799 h 1917760"/>
                <a:gd name="connsiteX105" fmla="*/ 90206 w 1885477"/>
                <a:gd name="connsiteY105" fmla="*/ 1250799 h 1917760"/>
                <a:gd name="connsiteX106" fmla="*/ 42564 w 1885477"/>
                <a:gd name="connsiteY106" fmla="*/ 958952 h 1917760"/>
                <a:gd name="connsiteX107" fmla="*/ 392105 w 1885477"/>
                <a:gd name="connsiteY107" fmla="*/ 1678821 h 1917760"/>
                <a:gd name="connsiteX108" fmla="*/ 363315 w 1885477"/>
                <a:gd name="connsiteY108" fmla="*/ 1709811 h 1917760"/>
                <a:gd name="connsiteX109" fmla="*/ 298338 w 1885477"/>
                <a:gd name="connsiteY109" fmla="*/ 1731053 h 1917760"/>
                <a:gd name="connsiteX110" fmla="*/ 187918 w 1885477"/>
                <a:gd name="connsiteY110" fmla="*/ 1620633 h 1917760"/>
                <a:gd name="connsiteX111" fmla="*/ 209122 w 1885477"/>
                <a:gd name="connsiteY111" fmla="*/ 1555694 h 1917760"/>
                <a:gd name="connsiteX112" fmla="*/ 240074 w 1885477"/>
                <a:gd name="connsiteY112" fmla="*/ 1526866 h 1917760"/>
                <a:gd name="connsiteX113" fmla="*/ 298338 w 1885477"/>
                <a:gd name="connsiteY113" fmla="*/ 1510176 h 1917760"/>
                <a:gd name="connsiteX114" fmla="*/ 408757 w 1885477"/>
                <a:gd name="connsiteY114" fmla="*/ 1620633 h 1917760"/>
                <a:gd name="connsiteX115" fmla="*/ 392105 w 1885477"/>
                <a:gd name="connsiteY115" fmla="*/ 1678821 h 1917760"/>
                <a:gd name="connsiteX116" fmla="*/ 425523 w 1885477"/>
                <a:gd name="connsiteY116" fmla="*/ 1703969 h 1917760"/>
                <a:gd name="connsiteX117" fmla="*/ 450482 w 1885477"/>
                <a:gd name="connsiteY117" fmla="*/ 1620520 h 1917760"/>
                <a:gd name="connsiteX118" fmla="*/ 298338 w 1885477"/>
                <a:gd name="connsiteY118" fmla="*/ 1468451 h 1917760"/>
                <a:gd name="connsiteX119" fmla="*/ 214888 w 1885477"/>
                <a:gd name="connsiteY119" fmla="*/ 1493486 h 1917760"/>
                <a:gd name="connsiteX120" fmla="*/ 105341 w 1885477"/>
                <a:gd name="connsiteY120" fmla="*/ 1292448 h 1917760"/>
                <a:gd name="connsiteX121" fmla="*/ 643517 w 1885477"/>
                <a:gd name="connsiteY121" fmla="*/ 1292448 h 1917760"/>
                <a:gd name="connsiteX122" fmla="*/ 716611 w 1885477"/>
                <a:gd name="connsiteY122" fmla="*/ 1628751 h 1917760"/>
                <a:gd name="connsiteX123" fmla="*/ 851231 w 1885477"/>
                <a:gd name="connsiteY123" fmla="*/ 1869541 h 1917760"/>
                <a:gd name="connsiteX124" fmla="*/ 425523 w 1885477"/>
                <a:gd name="connsiteY124" fmla="*/ 1703969 h 1917760"/>
                <a:gd name="connsiteX125" fmla="*/ 959412 w 1885477"/>
                <a:gd name="connsiteY125" fmla="*/ 1876028 h 1917760"/>
                <a:gd name="connsiteX126" fmla="*/ 959412 w 1885477"/>
                <a:gd name="connsiteY126" fmla="*/ 1876028 h 1917760"/>
                <a:gd name="connsiteX127" fmla="*/ 756477 w 1885477"/>
                <a:gd name="connsiteY127" fmla="*/ 1615550 h 1917760"/>
                <a:gd name="connsiteX128" fmla="*/ 685848 w 1885477"/>
                <a:gd name="connsiteY128" fmla="*/ 1292524 h 1917760"/>
                <a:gd name="connsiteX129" fmla="*/ 1100974 w 1885477"/>
                <a:gd name="connsiteY129" fmla="*/ 1292524 h 1917760"/>
                <a:gd name="connsiteX130" fmla="*/ 1212948 w 1885477"/>
                <a:gd name="connsiteY130" fmla="*/ 1418798 h 1917760"/>
                <a:gd name="connsiteX131" fmla="*/ 1162423 w 1885477"/>
                <a:gd name="connsiteY131" fmla="*/ 1615437 h 1917760"/>
                <a:gd name="connsiteX132" fmla="*/ 959412 w 1885477"/>
                <a:gd name="connsiteY132" fmla="*/ 1876028 h 19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1885477" h="1917760">
                  <a:moveTo>
                    <a:pt x="1585324" y="1628751"/>
                  </a:moveTo>
                  <a:cubicBezTo>
                    <a:pt x="1442796" y="1762312"/>
                    <a:pt x="1261235" y="1846714"/>
                    <a:pt x="1067252" y="1869579"/>
                  </a:cubicBezTo>
                  <a:cubicBezTo>
                    <a:pt x="1118346" y="1822127"/>
                    <a:pt x="1164396" y="1740611"/>
                    <a:pt x="1201948" y="1628713"/>
                  </a:cubicBezTo>
                  <a:cubicBezTo>
                    <a:pt x="1224047" y="1561608"/>
                    <a:pt x="1241587" y="1493084"/>
                    <a:pt x="1254445" y="1423616"/>
                  </a:cubicBezTo>
                  <a:cubicBezTo>
                    <a:pt x="1329300" y="1422174"/>
                    <a:pt x="1392009" y="1366555"/>
                    <a:pt x="1402379" y="1292410"/>
                  </a:cubicBezTo>
                  <a:lnTo>
                    <a:pt x="1442473" y="1292410"/>
                  </a:lnTo>
                  <a:cubicBezTo>
                    <a:pt x="1441665" y="1280245"/>
                    <a:pt x="1441259" y="1267982"/>
                    <a:pt x="1441259" y="1255616"/>
                  </a:cubicBezTo>
                  <a:cubicBezTo>
                    <a:pt x="1441259" y="1253985"/>
                    <a:pt x="1441259" y="1252316"/>
                    <a:pt x="1441259" y="1250685"/>
                  </a:cubicBezTo>
                  <a:lnTo>
                    <a:pt x="1402341" y="1250685"/>
                  </a:lnTo>
                  <a:cubicBezTo>
                    <a:pt x="1393841" y="1189941"/>
                    <a:pt x="1349787" y="1140197"/>
                    <a:pt x="1290519" y="1124410"/>
                  </a:cubicBezTo>
                  <a:cubicBezTo>
                    <a:pt x="1293705" y="1070281"/>
                    <a:pt x="1295336" y="1014939"/>
                    <a:pt x="1295336" y="958838"/>
                  </a:cubicBezTo>
                  <a:cubicBezTo>
                    <a:pt x="1295389" y="862468"/>
                    <a:pt x="1290325" y="766164"/>
                    <a:pt x="1280163" y="670329"/>
                  </a:cubicBezTo>
                  <a:lnTo>
                    <a:pt x="1830174" y="670329"/>
                  </a:lnTo>
                  <a:cubicBezTo>
                    <a:pt x="1835788" y="687171"/>
                    <a:pt x="1840908" y="704240"/>
                    <a:pt x="1845536" y="721537"/>
                  </a:cubicBezTo>
                  <a:cubicBezTo>
                    <a:pt x="1859013" y="717744"/>
                    <a:pt x="1872657" y="714470"/>
                    <a:pt x="1886464" y="711712"/>
                  </a:cubicBezTo>
                  <a:cubicBezTo>
                    <a:pt x="1855842" y="596206"/>
                    <a:pt x="1803682" y="487524"/>
                    <a:pt x="1732727" y="391379"/>
                  </a:cubicBezTo>
                  <a:cubicBezTo>
                    <a:pt x="1757167" y="363715"/>
                    <a:pt x="1770655" y="328076"/>
                    <a:pt x="1770659" y="291163"/>
                  </a:cubicBezTo>
                  <a:cubicBezTo>
                    <a:pt x="1770492" y="207165"/>
                    <a:pt x="1702363" y="139153"/>
                    <a:pt x="1618363" y="139133"/>
                  </a:cubicBezTo>
                  <a:cubicBezTo>
                    <a:pt x="1580761" y="139119"/>
                    <a:pt x="1544494" y="153069"/>
                    <a:pt x="1516592" y="178278"/>
                  </a:cubicBezTo>
                  <a:cubicBezTo>
                    <a:pt x="1354255" y="61869"/>
                    <a:pt x="1159400" y="-504"/>
                    <a:pt x="959640" y="-1"/>
                  </a:cubicBezTo>
                  <a:lnTo>
                    <a:pt x="959185" y="-1"/>
                  </a:lnTo>
                  <a:cubicBezTo>
                    <a:pt x="704936" y="-623"/>
                    <a:pt x="460997" y="100444"/>
                    <a:pt x="281686" y="280694"/>
                  </a:cubicBezTo>
                  <a:cubicBezTo>
                    <a:pt x="101339" y="460126"/>
                    <a:pt x="266" y="704247"/>
                    <a:pt x="991" y="958648"/>
                  </a:cubicBezTo>
                  <a:cubicBezTo>
                    <a:pt x="399" y="1160737"/>
                    <a:pt x="64170" y="1357762"/>
                    <a:pt x="183063" y="1521176"/>
                  </a:cubicBezTo>
                  <a:cubicBezTo>
                    <a:pt x="159276" y="1548734"/>
                    <a:pt x="146189" y="1583927"/>
                    <a:pt x="146193" y="1620330"/>
                  </a:cubicBezTo>
                  <a:cubicBezTo>
                    <a:pt x="146129" y="1704432"/>
                    <a:pt x="214235" y="1772671"/>
                    <a:pt x="298338" y="1772778"/>
                  </a:cubicBezTo>
                  <a:cubicBezTo>
                    <a:pt x="334760" y="1772778"/>
                    <a:pt x="369968" y="1759680"/>
                    <a:pt x="397529" y="1735870"/>
                  </a:cubicBezTo>
                  <a:cubicBezTo>
                    <a:pt x="560734" y="1854505"/>
                    <a:pt x="757418" y="1918197"/>
                    <a:pt x="959185" y="1917753"/>
                  </a:cubicBezTo>
                  <a:lnTo>
                    <a:pt x="959640" y="1917753"/>
                  </a:lnTo>
                  <a:cubicBezTo>
                    <a:pt x="1203120" y="1918417"/>
                    <a:pt x="1437599" y="1825772"/>
                    <a:pt x="1614873" y="1658869"/>
                  </a:cubicBezTo>
                  <a:cubicBezTo>
                    <a:pt x="1604556" y="1649207"/>
                    <a:pt x="1594705" y="1639171"/>
                    <a:pt x="1585324" y="1628751"/>
                  </a:cubicBezTo>
                  <a:close/>
                  <a:moveTo>
                    <a:pt x="1287636" y="1167273"/>
                  </a:moveTo>
                  <a:cubicBezTo>
                    <a:pt x="1324938" y="1180181"/>
                    <a:pt x="1352545" y="1211979"/>
                    <a:pt x="1360085" y="1250723"/>
                  </a:cubicBezTo>
                  <a:cubicBezTo>
                    <a:pt x="1361413" y="1257600"/>
                    <a:pt x="1362084" y="1264583"/>
                    <a:pt x="1362096" y="1271585"/>
                  </a:cubicBezTo>
                  <a:cubicBezTo>
                    <a:pt x="1362081" y="1278588"/>
                    <a:pt x="1361409" y="1285571"/>
                    <a:pt x="1360085" y="1292448"/>
                  </a:cubicBezTo>
                  <a:cubicBezTo>
                    <a:pt x="1350739" y="1340595"/>
                    <a:pt x="1310816" y="1376846"/>
                    <a:pt x="1261994" y="1381511"/>
                  </a:cubicBezTo>
                  <a:cubicBezTo>
                    <a:pt x="1258580" y="1381815"/>
                    <a:pt x="1255166" y="1382005"/>
                    <a:pt x="1251677" y="1382005"/>
                  </a:cubicBezTo>
                  <a:cubicBezTo>
                    <a:pt x="1241078" y="1382012"/>
                    <a:pt x="1230537" y="1380480"/>
                    <a:pt x="1220383" y="1377453"/>
                  </a:cubicBezTo>
                  <a:cubicBezTo>
                    <a:pt x="1180854" y="1365690"/>
                    <a:pt x="1151134" y="1332932"/>
                    <a:pt x="1143268" y="1292448"/>
                  </a:cubicBezTo>
                  <a:cubicBezTo>
                    <a:pt x="1141925" y="1285574"/>
                    <a:pt x="1141253" y="1278588"/>
                    <a:pt x="1141257" y="1271585"/>
                  </a:cubicBezTo>
                  <a:cubicBezTo>
                    <a:pt x="1141250" y="1264583"/>
                    <a:pt x="1141925" y="1257596"/>
                    <a:pt x="1143268" y="1250723"/>
                  </a:cubicBezTo>
                  <a:cubicBezTo>
                    <a:pt x="1152936" y="1200770"/>
                    <a:pt x="1195439" y="1163859"/>
                    <a:pt x="1246252" y="1161280"/>
                  </a:cubicBezTo>
                  <a:cubicBezTo>
                    <a:pt x="1248035" y="1161280"/>
                    <a:pt x="1250046" y="1161280"/>
                    <a:pt x="1251677" y="1161280"/>
                  </a:cubicBezTo>
                  <a:cubicBezTo>
                    <a:pt x="1263913" y="1161257"/>
                    <a:pt x="1276067" y="1163283"/>
                    <a:pt x="1287636" y="1167273"/>
                  </a:cubicBezTo>
                  <a:close/>
                  <a:moveTo>
                    <a:pt x="669538" y="801535"/>
                  </a:moveTo>
                  <a:cubicBezTo>
                    <a:pt x="742693" y="798030"/>
                    <a:pt x="803005" y="742976"/>
                    <a:pt x="813147" y="670443"/>
                  </a:cubicBezTo>
                  <a:lnTo>
                    <a:pt x="1238362" y="670443"/>
                  </a:lnTo>
                  <a:cubicBezTo>
                    <a:pt x="1248630" y="766266"/>
                    <a:pt x="1253698" y="862578"/>
                    <a:pt x="1253535" y="958952"/>
                  </a:cubicBezTo>
                  <a:cubicBezTo>
                    <a:pt x="1253535" y="1013384"/>
                    <a:pt x="1251980" y="1067057"/>
                    <a:pt x="1248945" y="1119555"/>
                  </a:cubicBezTo>
                  <a:cubicBezTo>
                    <a:pt x="1174087" y="1121015"/>
                    <a:pt x="1111378" y="1176646"/>
                    <a:pt x="1101011" y="1250799"/>
                  </a:cubicBezTo>
                  <a:lnTo>
                    <a:pt x="680690" y="1250799"/>
                  </a:lnTo>
                  <a:cubicBezTo>
                    <a:pt x="670160" y="1153875"/>
                    <a:pt x="664956" y="1056448"/>
                    <a:pt x="665100" y="958952"/>
                  </a:cubicBezTo>
                  <a:cubicBezTo>
                    <a:pt x="665100" y="905658"/>
                    <a:pt x="666579" y="853008"/>
                    <a:pt x="669538" y="801535"/>
                  </a:cubicBezTo>
                  <a:close/>
                  <a:moveTo>
                    <a:pt x="662482" y="759810"/>
                  </a:moveTo>
                  <a:cubicBezTo>
                    <a:pt x="651729" y="759818"/>
                    <a:pt x="641032" y="758247"/>
                    <a:pt x="630734" y="755144"/>
                  </a:cubicBezTo>
                  <a:cubicBezTo>
                    <a:pt x="591410" y="743249"/>
                    <a:pt x="561891" y="710578"/>
                    <a:pt x="554035" y="670253"/>
                  </a:cubicBezTo>
                  <a:cubicBezTo>
                    <a:pt x="552712" y="663376"/>
                    <a:pt x="552040" y="656393"/>
                    <a:pt x="552025" y="649391"/>
                  </a:cubicBezTo>
                  <a:cubicBezTo>
                    <a:pt x="552037" y="642388"/>
                    <a:pt x="552708" y="635405"/>
                    <a:pt x="554035" y="628528"/>
                  </a:cubicBezTo>
                  <a:cubicBezTo>
                    <a:pt x="563674" y="578879"/>
                    <a:pt x="605737" y="542078"/>
                    <a:pt x="656224" y="539123"/>
                  </a:cubicBezTo>
                  <a:cubicBezTo>
                    <a:pt x="658310" y="539123"/>
                    <a:pt x="660358" y="539123"/>
                    <a:pt x="662482" y="539123"/>
                  </a:cubicBezTo>
                  <a:cubicBezTo>
                    <a:pt x="674412" y="539112"/>
                    <a:pt x="686262" y="541046"/>
                    <a:pt x="697569" y="544851"/>
                  </a:cubicBezTo>
                  <a:cubicBezTo>
                    <a:pt x="735304" y="557581"/>
                    <a:pt x="763298" y="589587"/>
                    <a:pt x="770892" y="628680"/>
                  </a:cubicBezTo>
                  <a:cubicBezTo>
                    <a:pt x="772219" y="635557"/>
                    <a:pt x="772890" y="642540"/>
                    <a:pt x="772902" y="649542"/>
                  </a:cubicBezTo>
                  <a:cubicBezTo>
                    <a:pt x="772890" y="656545"/>
                    <a:pt x="772215" y="663528"/>
                    <a:pt x="770892" y="670405"/>
                  </a:cubicBezTo>
                  <a:cubicBezTo>
                    <a:pt x="761492" y="718734"/>
                    <a:pt x="721303" y="755046"/>
                    <a:pt x="672269" y="759507"/>
                  </a:cubicBezTo>
                  <a:cubicBezTo>
                    <a:pt x="669045" y="759810"/>
                    <a:pt x="665783" y="760000"/>
                    <a:pt x="662482" y="760000"/>
                  </a:cubicBezTo>
                  <a:close/>
                  <a:moveTo>
                    <a:pt x="1522964" y="235593"/>
                  </a:moveTo>
                  <a:cubicBezTo>
                    <a:pt x="1530156" y="223313"/>
                    <a:pt x="1539632" y="212523"/>
                    <a:pt x="1550882" y="203806"/>
                  </a:cubicBezTo>
                  <a:cubicBezTo>
                    <a:pt x="1570197" y="188861"/>
                    <a:pt x="1593942" y="180785"/>
                    <a:pt x="1618363" y="180857"/>
                  </a:cubicBezTo>
                  <a:cubicBezTo>
                    <a:pt x="1679327" y="180920"/>
                    <a:pt x="1728737" y="230314"/>
                    <a:pt x="1728820" y="291277"/>
                  </a:cubicBezTo>
                  <a:cubicBezTo>
                    <a:pt x="1728847" y="315241"/>
                    <a:pt x="1721025" y="338555"/>
                    <a:pt x="1706554" y="357657"/>
                  </a:cubicBezTo>
                  <a:cubicBezTo>
                    <a:pt x="1697997" y="369018"/>
                    <a:pt x="1687334" y="378626"/>
                    <a:pt x="1675146" y="385955"/>
                  </a:cubicBezTo>
                  <a:cubicBezTo>
                    <a:pt x="1658002" y="396261"/>
                    <a:pt x="1638364" y="401677"/>
                    <a:pt x="1618363" y="401620"/>
                  </a:cubicBezTo>
                  <a:cubicBezTo>
                    <a:pt x="1557406" y="401556"/>
                    <a:pt x="1508004" y="352158"/>
                    <a:pt x="1507943" y="291201"/>
                  </a:cubicBezTo>
                  <a:cubicBezTo>
                    <a:pt x="1507943" y="271723"/>
                    <a:pt x="1513129" y="252596"/>
                    <a:pt x="1522964" y="235783"/>
                  </a:cubicBezTo>
                  <a:close/>
                  <a:moveTo>
                    <a:pt x="1489395" y="210558"/>
                  </a:moveTo>
                  <a:cubicBezTo>
                    <a:pt x="1474222" y="234675"/>
                    <a:pt x="1466184" y="262594"/>
                    <a:pt x="1466219" y="291087"/>
                  </a:cubicBezTo>
                  <a:cubicBezTo>
                    <a:pt x="1466260" y="375114"/>
                    <a:pt x="1534336" y="443239"/>
                    <a:pt x="1618363" y="443345"/>
                  </a:cubicBezTo>
                  <a:cubicBezTo>
                    <a:pt x="1647532" y="443372"/>
                    <a:pt x="1676091" y="434970"/>
                    <a:pt x="1700599" y="419145"/>
                  </a:cubicBezTo>
                  <a:cubicBezTo>
                    <a:pt x="1747775" y="483678"/>
                    <a:pt x="1786298" y="554110"/>
                    <a:pt x="1815191" y="628642"/>
                  </a:cubicBezTo>
                  <a:lnTo>
                    <a:pt x="1275460" y="628642"/>
                  </a:lnTo>
                  <a:cubicBezTo>
                    <a:pt x="1259718" y="502671"/>
                    <a:pt x="1234911" y="387055"/>
                    <a:pt x="1201948" y="289001"/>
                  </a:cubicBezTo>
                  <a:cubicBezTo>
                    <a:pt x="1164396" y="177216"/>
                    <a:pt x="1118498" y="95549"/>
                    <a:pt x="1067252" y="48134"/>
                  </a:cubicBezTo>
                  <a:cubicBezTo>
                    <a:pt x="1219389" y="66035"/>
                    <a:pt x="1364565" y="121959"/>
                    <a:pt x="1489395" y="210748"/>
                  </a:cubicBezTo>
                  <a:close/>
                  <a:moveTo>
                    <a:pt x="959223" y="41876"/>
                  </a:moveTo>
                  <a:lnTo>
                    <a:pt x="959223" y="41876"/>
                  </a:lnTo>
                  <a:cubicBezTo>
                    <a:pt x="1032621" y="41876"/>
                    <a:pt x="1106626" y="136895"/>
                    <a:pt x="1162233" y="302391"/>
                  </a:cubicBezTo>
                  <a:cubicBezTo>
                    <a:pt x="1193869" y="396575"/>
                    <a:pt x="1217841" y="507564"/>
                    <a:pt x="1233242" y="628604"/>
                  </a:cubicBezTo>
                  <a:lnTo>
                    <a:pt x="812958" y="628604"/>
                  </a:lnTo>
                  <a:cubicBezTo>
                    <a:pt x="804628" y="569233"/>
                    <a:pt x="762281" y="520252"/>
                    <a:pt x="704739" y="503429"/>
                  </a:cubicBezTo>
                  <a:cubicBezTo>
                    <a:pt x="717298" y="435334"/>
                    <a:pt x="734454" y="368165"/>
                    <a:pt x="756098" y="302391"/>
                  </a:cubicBezTo>
                  <a:cubicBezTo>
                    <a:pt x="811896" y="136933"/>
                    <a:pt x="885863" y="41989"/>
                    <a:pt x="959223" y="41876"/>
                  </a:cubicBezTo>
                  <a:close/>
                  <a:moveTo>
                    <a:pt x="851383" y="48286"/>
                  </a:moveTo>
                  <a:cubicBezTo>
                    <a:pt x="800327" y="95739"/>
                    <a:pt x="754315" y="177254"/>
                    <a:pt x="716763" y="289077"/>
                  </a:cubicBezTo>
                  <a:cubicBezTo>
                    <a:pt x="694315" y="357233"/>
                    <a:pt x="676570" y="426849"/>
                    <a:pt x="663658" y="497436"/>
                  </a:cubicBezTo>
                  <a:lnTo>
                    <a:pt x="662482" y="497436"/>
                  </a:lnTo>
                  <a:cubicBezTo>
                    <a:pt x="586551" y="497519"/>
                    <a:pt x="522272" y="553514"/>
                    <a:pt x="511780" y="628718"/>
                  </a:cubicBezTo>
                  <a:lnTo>
                    <a:pt x="104127" y="628718"/>
                  </a:lnTo>
                  <a:cubicBezTo>
                    <a:pt x="224485" y="318170"/>
                    <a:pt x="509390" y="88721"/>
                    <a:pt x="851383" y="48286"/>
                  </a:cubicBezTo>
                  <a:close/>
                  <a:moveTo>
                    <a:pt x="42564" y="958952"/>
                  </a:moveTo>
                  <a:cubicBezTo>
                    <a:pt x="42496" y="860906"/>
                    <a:pt x="58211" y="763493"/>
                    <a:pt x="89106" y="670443"/>
                  </a:cubicBezTo>
                  <a:lnTo>
                    <a:pt x="511780" y="670443"/>
                  </a:lnTo>
                  <a:cubicBezTo>
                    <a:pt x="520534" y="732784"/>
                    <a:pt x="566682" y="783343"/>
                    <a:pt x="627965" y="797742"/>
                  </a:cubicBezTo>
                  <a:cubicBezTo>
                    <a:pt x="624930" y="850467"/>
                    <a:pt x="623375" y="904368"/>
                    <a:pt x="623375" y="958952"/>
                  </a:cubicBezTo>
                  <a:cubicBezTo>
                    <a:pt x="623200" y="1056436"/>
                    <a:pt x="628264" y="1153856"/>
                    <a:pt x="638548" y="1250799"/>
                  </a:cubicBezTo>
                  <a:lnTo>
                    <a:pt x="90206" y="1250799"/>
                  </a:lnTo>
                  <a:cubicBezTo>
                    <a:pt x="58575" y="1156751"/>
                    <a:pt x="42480" y="1058177"/>
                    <a:pt x="42564" y="958952"/>
                  </a:cubicBezTo>
                  <a:close/>
                  <a:moveTo>
                    <a:pt x="392105" y="1678821"/>
                  </a:moveTo>
                  <a:cubicBezTo>
                    <a:pt x="384594" y="1690909"/>
                    <a:pt x="374816" y="1701432"/>
                    <a:pt x="363315" y="1709811"/>
                  </a:cubicBezTo>
                  <a:cubicBezTo>
                    <a:pt x="344470" y="1723633"/>
                    <a:pt x="321707" y="1731075"/>
                    <a:pt x="298338" y="1731053"/>
                  </a:cubicBezTo>
                  <a:cubicBezTo>
                    <a:pt x="237381" y="1730988"/>
                    <a:pt x="187979" y="1681590"/>
                    <a:pt x="187918" y="1620633"/>
                  </a:cubicBezTo>
                  <a:cubicBezTo>
                    <a:pt x="187892" y="1597282"/>
                    <a:pt x="195319" y="1574531"/>
                    <a:pt x="209122" y="1555694"/>
                  </a:cubicBezTo>
                  <a:cubicBezTo>
                    <a:pt x="217497" y="1544189"/>
                    <a:pt x="228005" y="1534403"/>
                    <a:pt x="240074" y="1526866"/>
                  </a:cubicBezTo>
                  <a:cubicBezTo>
                    <a:pt x="257550" y="1515957"/>
                    <a:pt x="277737" y="1510172"/>
                    <a:pt x="298338" y="1510176"/>
                  </a:cubicBezTo>
                  <a:cubicBezTo>
                    <a:pt x="359302" y="1510259"/>
                    <a:pt x="408693" y="1559669"/>
                    <a:pt x="408757" y="1620633"/>
                  </a:cubicBezTo>
                  <a:cubicBezTo>
                    <a:pt x="408772" y="1641208"/>
                    <a:pt x="403003" y="1661372"/>
                    <a:pt x="392105" y="1678821"/>
                  </a:cubicBezTo>
                  <a:close/>
                  <a:moveTo>
                    <a:pt x="425523" y="1703969"/>
                  </a:moveTo>
                  <a:cubicBezTo>
                    <a:pt x="441864" y="1679211"/>
                    <a:pt x="450546" y="1650186"/>
                    <a:pt x="450482" y="1620520"/>
                  </a:cubicBezTo>
                  <a:cubicBezTo>
                    <a:pt x="450334" y="1536565"/>
                    <a:pt x="382292" y="1468557"/>
                    <a:pt x="298338" y="1468451"/>
                  </a:cubicBezTo>
                  <a:cubicBezTo>
                    <a:pt x="268664" y="1468409"/>
                    <a:pt x="239638" y="1477119"/>
                    <a:pt x="214888" y="1493486"/>
                  </a:cubicBezTo>
                  <a:cubicBezTo>
                    <a:pt x="170117" y="1431312"/>
                    <a:pt x="133315" y="1363775"/>
                    <a:pt x="105341" y="1292448"/>
                  </a:cubicBezTo>
                  <a:lnTo>
                    <a:pt x="643517" y="1292448"/>
                  </a:lnTo>
                  <a:cubicBezTo>
                    <a:pt x="659258" y="1417129"/>
                    <a:pt x="683952" y="1531418"/>
                    <a:pt x="716611" y="1628751"/>
                  </a:cubicBezTo>
                  <a:cubicBezTo>
                    <a:pt x="754163" y="1740498"/>
                    <a:pt x="800061" y="1822203"/>
                    <a:pt x="851231" y="1869541"/>
                  </a:cubicBezTo>
                  <a:cubicBezTo>
                    <a:pt x="697577" y="1851372"/>
                    <a:pt x="551077" y="1794391"/>
                    <a:pt x="425523" y="1703969"/>
                  </a:cubicBezTo>
                  <a:close/>
                  <a:moveTo>
                    <a:pt x="959412" y="1876028"/>
                  </a:moveTo>
                  <a:lnTo>
                    <a:pt x="959412" y="1876028"/>
                  </a:lnTo>
                  <a:cubicBezTo>
                    <a:pt x="886052" y="1876028"/>
                    <a:pt x="812085" y="1780971"/>
                    <a:pt x="756477" y="1615550"/>
                  </a:cubicBezTo>
                  <a:cubicBezTo>
                    <a:pt x="725146" y="1522200"/>
                    <a:pt x="701287" y="1412350"/>
                    <a:pt x="685848" y="1292524"/>
                  </a:cubicBezTo>
                  <a:lnTo>
                    <a:pt x="1100974" y="1292524"/>
                  </a:lnTo>
                  <a:cubicBezTo>
                    <a:pt x="1109527" y="1353294"/>
                    <a:pt x="1153638" y="1403038"/>
                    <a:pt x="1212948" y="1418798"/>
                  </a:cubicBezTo>
                  <a:cubicBezTo>
                    <a:pt x="1200491" y="1485395"/>
                    <a:pt x="1183612" y="1551085"/>
                    <a:pt x="1162423" y="1615437"/>
                  </a:cubicBezTo>
                  <a:cubicBezTo>
                    <a:pt x="1106815" y="1781009"/>
                    <a:pt x="1032810" y="1875952"/>
                    <a:pt x="959412" y="1876028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4BA3B8AD-A131-4779-875E-BBCF4204BA9D}"/>
                </a:ext>
              </a:extLst>
            </p:cNvPr>
            <p:cNvSpPr/>
            <p:nvPr/>
          </p:nvSpPr>
          <p:spPr>
            <a:xfrm>
              <a:off x="7912798" y="4523444"/>
              <a:ext cx="38235" cy="41724"/>
            </a:xfrm>
            <a:custGeom>
              <a:avLst/>
              <a:gdLst>
                <a:gd name="connsiteX0" fmla="*/ 37970 w 38235"/>
                <a:gd name="connsiteY0" fmla="*/ 4927 h 41724"/>
                <a:gd name="connsiteX1" fmla="*/ 37970 w 38235"/>
                <a:gd name="connsiteY1" fmla="*/ -4 h 41724"/>
                <a:gd name="connsiteX2" fmla="*/ 986 w 38235"/>
                <a:gd name="connsiteY2" fmla="*/ -4 h 41724"/>
                <a:gd name="connsiteX3" fmla="*/ 986 w 38235"/>
                <a:gd name="connsiteY3" fmla="*/ 4927 h 41724"/>
                <a:gd name="connsiteX4" fmla="*/ 2200 w 38235"/>
                <a:gd name="connsiteY4" fmla="*/ 41721 h 41724"/>
                <a:gd name="connsiteX5" fmla="*/ 39222 w 38235"/>
                <a:gd name="connsiteY5" fmla="*/ 41721 h 41724"/>
                <a:gd name="connsiteX6" fmla="*/ 37970 w 38235"/>
                <a:gd name="connsiteY6" fmla="*/ 4927 h 4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35" h="41724">
                  <a:moveTo>
                    <a:pt x="37970" y="4927"/>
                  </a:moveTo>
                  <a:cubicBezTo>
                    <a:pt x="37970" y="3296"/>
                    <a:pt x="37970" y="1627"/>
                    <a:pt x="37970" y="-4"/>
                  </a:cubicBezTo>
                  <a:lnTo>
                    <a:pt x="986" y="-4"/>
                  </a:lnTo>
                  <a:cubicBezTo>
                    <a:pt x="986" y="1627"/>
                    <a:pt x="986" y="3296"/>
                    <a:pt x="986" y="4927"/>
                  </a:cubicBezTo>
                  <a:cubicBezTo>
                    <a:pt x="986" y="17293"/>
                    <a:pt x="1392" y="29556"/>
                    <a:pt x="2200" y="41721"/>
                  </a:cubicBezTo>
                  <a:lnTo>
                    <a:pt x="39222" y="41721"/>
                  </a:lnTo>
                  <a:cubicBezTo>
                    <a:pt x="38387" y="29507"/>
                    <a:pt x="37780" y="17255"/>
                    <a:pt x="37970" y="4927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BA240592-6229-4FE8-9029-2C9763523A40}"/>
                </a:ext>
              </a:extLst>
            </p:cNvPr>
            <p:cNvSpPr/>
            <p:nvPr/>
          </p:nvSpPr>
          <p:spPr>
            <a:xfrm>
              <a:off x="8340289" y="4094663"/>
              <a:ext cx="44645" cy="55797"/>
            </a:xfrm>
            <a:custGeom>
              <a:avLst/>
              <a:gdLst>
                <a:gd name="connsiteX0" fmla="*/ 5387 w 44645"/>
                <a:gd name="connsiteY0" fmla="*/ 55793 h 55797"/>
                <a:gd name="connsiteX1" fmla="*/ 45632 w 44645"/>
                <a:gd name="connsiteY1" fmla="*/ 37321 h 55797"/>
                <a:gd name="connsiteX2" fmla="*/ 41042 w 44645"/>
                <a:gd name="connsiteY2" fmla="*/ -4 h 55797"/>
                <a:gd name="connsiteX3" fmla="*/ 986 w 44645"/>
                <a:gd name="connsiteY3" fmla="*/ 16041 h 55797"/>
                <a:gd name="connsiteX4" fmla="*/ 5387 w 44645"/>
                <a:gd name="connsiteY4" fmla="*/ 55793 h 5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45" h="55797">
                  <a:moveTo>
                    <a:pt x="5387" y="55793"/>
                  </a:moveTo>
                  <a:cubicBezTo>
                    <a:pt x="18090" y="48192"/>
                    <a:pt x="31586" y="41998"/>
                    <a:pt x="45632" y="37321"/>
                  </a:cubicBezTo>
                  <a:cubicBezTo>
                    <a:pt x="44342" y="24852"/>
                    <a:pt x="42814" y="12411"/>
                    <a:pt x="41042" y="-4"/>
                  </a:cubicBezTo>
                  <a:cubicBezTo>
                    <a:pt x="27235" y="4127"/>
                    <a:pt x="13826" y="9494"/>
                    <a:pt x="986" y="16041"/>
                  </a:cubicBezTo>
                  <a:cubicBezTo>
                    <a:pt x="2758" y="29215"/>
                    <a:pt x="4222" y="42468"/>
                    <a:pt x="5387" y="55793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14184718-ADE9-46E1-8F26-0E671B703D62}"/>
                </a:ext>
              </a:extLst>
            </p:cNvPr>
            <p:cNvSpPr/>
            <p:nvPr/>
          </p:nvSpPr>
          <p:spPr>
            <a:xfrm>
              <a:off x="8347686" y="4179213"/>
              <a:ext cx="42331" cy="60463"/>
            </a:xfrm>
            <a:custGeom>
              <a:avLst/>
              <a:gdLst>
                <a:gd name="connsiteX0" fmla="*/ 1593 w 42331"/>
                <a:gd name="connsiteY0" fmla="*/ 52380 h 60463"/>
                <a:gd name="connsiteX1" fmla="*/ 1593 w 42331"/>
                <a:gd name="connsiteY1" fmla="*/ 60459 h 60463"/>
                <a:gd name="connsiteX2" fmla="*/ 43318 w 42331"/>
                <a:gd name="connsiteY2" fmla="*/ 37510 h 60463"/>
                <a:gd name="connsiteX3" fmla="*/ 42029 w 42331"/>
                <a:gd name="connsiteY3" fmla="*/ -4 h 60463"/>
                <a:gd name="connsiteX4" fmla="*/ 986 w 42331"/>
                <a:gd name="connsiteY4" fmla="*/ 15169 h 60463"/>
                <a:gd name="connsiteX5" fmla="*/ 1593 w 42331"/>
                <a:gd name="connsiteY5" fmla="*/ 52380 h 6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31" h="60463">
                  <a:moveTo>
                    <a:pt x="1593" y="52380"/>
                  </a:moveTo>
                  <a:cubicBezTo>
                    <a:pt x="1593" y="55073"/>
                    <a:pt x="1593" y="57766"/>
                    <a:pt x="1593" y="60459"/>
                  </a:cubicBezTo>
                  <a:cubicBezTo>
                    <a:pt x="13265" y="49303"/>
                    <a:pt x="27649" y="41395"/>
                    <a:pt x="43318" y="37510"/>
                  </a:cubicBezTo>
                  <a:cubicBezTo>
                    <a:pt x="43129" y="24993"/>
                    <a:pt x="42673" y="12475"/>
                    <a:pt x="42029" y="-4"/>
                  </a:cubicBezTo>
                  <a:cubicBezTo>
                    <a:pt x="27580" y="2666"/>
                    <a:pt x="13697" y="7798"/>
                    <a:pt x="986" y="15169"/>
                  </a:cubicBezTo>
                  <a:cubicBezTo>
                    <a:pt x="1415" y="27508"/>
                    <a:pt x="1620" y="39911"/>
                    <a:pt x="1593" y="52380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ECF06D49-6B6F-487A-B212-84F065EA016B}"/>
                </a:ext>
              </a:extLst>
            </p:cNvPr>
            <p:cNvSpPr/>
            <p:nvPr/>
          </p:nvSpPr>
          <p:spPr>
            <a:xfrm>
              <a:off x="8317113" y="3984471"/>
              <a:ext cx="49690" cy="45745"/>
            </a:xfrm>
            <a:custGeom>
              <a:avLst/>
              <a:gdLst>
                <a:gd name="connsiteX0" fmla="*/ 9862 w 49690"/>
                <a:gd name="connsiteY0" fmla="*/ 45742 h 45745"/>
                <a:gd name="connsiteX1" fmla="*/ 50677 w 49690"/>
                <a:gd name="connsiteY1" fmla="*/ 35955 h 45745"/>
                <a:gd name="connsiteX2" fmla="*/ 41915 w 49690"/>
                <a:gd name="connsiteY2" fmla="*/ -4 h 45745"/>
                <a:gd name="connsiteX3" fmla="*/ 986 w 49690"/>
                <a:gd name="connsiteY3" fmla="*/ 9820 h 45745"/>
                <a:gd name="connsiteX4" fmla="*/ 9862 w 49690"/>
                <a:gd name="connsiteY4" fmla="*/ 45742 h 4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90" h="45745">
                  <a:moveTo>
                    <a:pt x="9862" y="45742"/>
                  </a:moveTo>
                  <a:cubicBezTo>
                    <a:pt x="23241" y="41948"/>
                    <a:pt x="36843" y="38686"/>
                    <a:pt x="50677" y="35955"/>
                  </a:cubicBezTo>
                  <a:cubicBezTo>
                    <a:pt x="47972" y="23893"/>
                    <a:pt x="45052" y="11906"/>
                    <a:pt x="41915" y="-4"/>
                  </a:cubicBezTo>
                  <a:cubicBezTo>
                    <a:pt x="28058" y="2753"/>
                    <a:pt x="14414" y="6027"/>
                    <a:pt x="986" y="9820"/>
                  </a:cubicBezTo>
                  <a:cubicBezTo>
                    <a:pt x="4173" y="21704"/>
                    <a:pt x="7131" y="33679"/>
                    <a:pt x="9862" y="45742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8EF9C7C5-C453-43A9-BF29-A8C145614B0D}"/>
                </a:ext>
              </a:extLst>
            </p:cNvPr>
            <p:cNvSpPr/>
            <p:nvPr/>
          </p:nvSpPr>
          <p:spPr>
            <a:xfrm>
              <a:off x="8056825" y="4732030"/>
              <a:ext cx="192579" cy="199597"/>
            </a:xfrm>
            <a:custGeom>
              <a:avLst/>
              <a:gdLst>
                <a:gd name="connsiteX0" fmla="*/ 60653 w 192579"/>
                <a:gd name="connsiteY0" fmla="*/ 170006 h 199597"/>
                <a:gd name="connsiteX1" fmla="*/ 146189 w 192579"/>
                <a:gd name="connsiteY1" fmla="*/ 56211 h 199597"/>
                <a:gd name="connsiteX2" fmla="*/ 159807 w 192579"/>
                <a:gd name="connsiteY2" fmla="*/ 51318 h 199597"/>
                <a:gd name="connsiteX3" fmla="*/ 193566 w 192579"/>
                <a:gd name="connsiteY3" fmla="*/ -4 h 199597"/>
                <a:gd name="connsiteX4" fmla="*/ 133748 w 192579"/>
                <a:gd name="connsiteY4" fmla="*/ 21351 h 199597"/>
                <a:gd name="connsiteX5" fmla="*/ 127413 w 192579"/>
                <a:gd name="connsiteY5" fmla="*/ 23893 h 199597"/>
                <a:gd name="connsiteX6" fmla="*/ 986 w 192579"/>
                <a:gd name="connsiteY6" fmla="*/ 169475 h 199597"/>
                <a:gd name="connsiteX7" fmla="*/ 30535 w 192579"/>
                <a:gd name="connsiteY7" fmla="*/ 199593 h 199597"/>
                <a:gd name="connsiteX8" fmla="*/ 53294 w 192579"/>
                <a:gd name="connsiteY8" fmla="*/ 177668 h 19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579" h="199597">
                  <a:moveTo>
                    <a:pt x="60653" y="170006"/>
                  </a:moveTo>
                  <a:cubicBezTo>
                    <a:pt x="63919" y="118411"/>
                    <a:pt x="97534" y="73690"/>
                    <a:pt x="146189" y="56211"/>
                  </a:cubicBezTo>
                  <a:lnTo>
                    <a:pt x="159807" y="51318"/>
                  </a:lnTo>
                  <a:cubicBezTo>
                    <a:pt x="171691" y="34552"/>
                    <a:pt x="182945" y="17444"/>
                    <a:pt x="193566" y="-4"/>
                  </a:cubicBezTo>
                  <a:lnTo>
                    <a:pt x="133748" y="21351"/>
                  </a:lnTo>
                  <a:cubicBezTo>
                    <a:pt x="131585" y="22148"/>
                    <a:pt x="129499" y="23020"/>
                    <a:pt x="127413" y="23893"/>
                  </a:cubicBezTo>
                  <a:cubicBezTo>
                    <a:pt x="90467" y="76702"/>
                    <a:pt x="48094" y="125493"/>
                    <a:pt x="986" y="169475"/>
                  </a:cubicBezTo>
                  <a:cubicBezTo>
                    <a:pt x="10469" y="179918"/>
                    <a:pt x="20320" y="189958"/>
                    <a:pt x="30535" y="199593"/>
                  </a:cubicBezTo>
                  <a:cubicBezTo>
                    <a:pt x="38122" y="192386"/>
                    <a:pt x="45708" y="185103"/>
                    <a:pt x="53294" y="177668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066E6825-1B8E-4170-8BF5-7EDA94D2BC0F}"/>
                </a:ext>
              </a:extLst>
            </p:cNvPr>
            <p:cNvSpPr/>
            <p:nvPr/>
          </p:nvSpPr>
          <p:spPr>
            <a:xfrm>
              <a:off x="8331754" y="4288760"/>
              <a:ext cx="56366" cy="116071"/>
            </a:xfrm>
            <a:custGeom>
              <a:avLst/>
              <a:gdLst>
                <a:gd name="connsiteX0" fmla="*/ 46163 w 56366"/>
                <a:gd name="connsiteY0" fmla="*/ 9668 h 116071"/>
                <a:gd name="connsiteX1" fmla="*/ 9521 w 56366"/>
                <a:gd name="connsiteY1" fmla="*/ 63266 h 116071"/>
                <a:gd name="connsiteX2" fmla="*/ 986 w 56366"/>
                <a:gd name="connsiteY2" fmla="*/ 116067 h 116071"/>
                <a:gd name="connsiteX3" fmla="*/ 50298 w 56366"/>
                <a:gd name="connsiteY3" fmla="*/ 72977 h 116071"/>
                <a:gd name="connsiteX4" fmla="*/ 57353 w 56366"/>
                <a:gd name="connsiteY4" fmla="*/ -4 h 116071"/>
                <a:gd name="connsiteX5" fmla="*/ 50791 w 56366"/>
                <a:gd name="connsiteY5" fmla="*/ 3523 h 116071"/>
                <a:gd name="connsiteX6" fmla="*/ 46163 w 56366"/>
                <a:gd name="connsiteY6" fmla="*/ 9668 h 1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66" h="116071">
                  <a:moveTo>
                    <a:pt x="46163" y="9668"/>
                  </a:moveTo>
                  <a:cubicBezTo>
                    <a:pt x="37025" y="29454"/>
                    <a:pt x="24641" y="47570"/>
                    <a:pt x="9521" y="63266"/>
                  </a:cubicBezTo>
                  <a:cubicBezTo>
                    <a:pt x="7207" y="81018"/>
                    <a:pt x="4362" y="98656"/>
                    <a:pt x="986" y="116067"/>
                  </a:cubicBezTo>
                  <a:cubicBezTo>
                    <a:pt x="20077" y="105055"/>
                    <a:pt x="36828" y="90418"/>
                    <a:pt x="50298" y="72977"/>
                  </a:cubicBezTo>
                  <a:cubicBezTo>
                    <a:pt x="53560" y="48852"/>
                    <a:pt x="55912" y="24526"/>
                    <a:pt x="57353" y="-4"/>
                  </a:cubicBezTo>
                  <a:cubicBezTo>
                    <a:pt x="54941" y="698"/>
                    <a:pt x="52706" y="1900"/>
                    <a:pt x="50791" y="3523"/>
                  </a:cubicBezTo>
                  <a:cubicBezTo>
                    <a:pt x="48818" y="5208"/>
                    <a:pt x="47237" y="7305"/>
                    <a:pt x="46163" y="9668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1577465B-D09A-4470-9242-72C9261E0EBA}"/>
                </a:ext>
              </a:extLst>
            </p:cNvPr>
            <p:cNvSpPr/>
            <p:nvPr/>
          </p:nvSpPr>
          <p:spPr>
            <a:xfrm>
              <a:off x="8202597" y="4459453"/>
              <a:ext cx="132533" cy="135606"/>
            </a:xfrm>
            <a:custGeom>
              <a:avLst/>
              <a:gdLst>
                <a:gd name="connsiteX0" fmla="*/ 118006 w 132533"/>
                <a:gd name="connsiteY0" fmla="*/ -4 h 135606"/>
                <a:gd name="connsiteX1" fmla="*/ 99040 w 132533"/>
                <a:gd name="connsiteY1" fmla="*/ 64025 h 135606"/>
                <a:gd name="connsiteX2" fmla="*/ 986 w 132533"/>
                <a:gd name="connsiteY2" fmla="*/ 64025 h 135606"/>
                <a:gd name="connsiteX3" fmla="*/ 62474 w 132533"/>
                <a:gd name="connsiteY3" fmla="*/ 87466 h 135606"/>
                <a:gd name="connsiteX4" fmla="*/ 90505 w 132533"/>
                <a:gd name="connsiteY4" fmla="*/ 87466 h 135606"/>
                <a:gd name="connsiteX5" fmla="*/ 117361 w 132533"/>
                <a:gd name="connsiteY5" fmla="*/ 135602 h 135606"/>
                <a:gd name="connsiteX6" fmla="*/ 133520 w 132533"/>
                <a:gd name="connsiteY6" fmla="*/ 93346 h 135606"/>
                <a:gd name="connsiteX7" fmla="*/ 117968 w 132533"/>
                <a:gd name="connsiteY7" fmla="*/ 31972 h 13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33" h="135606">
                  <a:moveTo>
                    <a:pt x="118006" y="-4"/>
                  </a:moveTo>
                  <a:cubicBezTo>
                    <a:pt x="112418" y="21643"/>
                    <a:pt x="106095" y="42984"/>
                    <a:pt x="99040" y="64025"/>
                  </a:cubicBezTo>
                  <a:lnTo>
                    <a:pt x="986" y="64025"/>
                  </a:lnTo>
                  <a:cubicBezTo>
                    <a:pt x="17911" y="79118"/>
                    <a:pt x="39798" y="87459"/>
                    <a:pt x="62474" y="87466"/>
                  </a:cubicBezTo>
                  <a:lnTo>
                    <a:pt x="90505" y="87466"/>
                  </a:lnTo>
                  <a:cubicBezTo>
                    <a:pt x="96730" y="104889"/>
                    <a:pt x="105807" y="121154"/>
                    <a:pt x="117361" y="135602"/>
                  </a:cubicBezTo>
                  <a:cubicBezTo>
                    <a:pt x="123077" y="121643"/>
                    <a:pt x="128464" y="107559"/>
                    <a:pt x="133520" y="93346"/>
                  </a:cubicBezTo>
                  <a:cubicBezTo>
                    <a:pt x="123316" y="74498"/>
                    <a:pt x="117972" y="53404"/>
                    <a:pt x="117968" y="31972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4" name="Graphique 3" descr="Conception web contour">
            <a:extLst>
              <a:ext uri="{FF2B5EF4-FFF2-40B4-BE49-F238E27FC236}">
                <a16:creationId xmlns:a16="http://schemas.microsoft.com/office/drawing/2014/main" id="{0157493C-EF60-3559-41EE-1B3DBBAF4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1250" y="2680700"/>
            <a:ext cx="664959" cy="664959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5D8E5DC-0E28-C3D3-2AFA-4C33D29BA198}"/>
              </a:ext>
            </a:extLst>
          </p:cNvPr>
          <p:cNvGrpSpPr/>
          <p:nvPr/>
        </p:nvGrpSpPr>
        <p:grpSpPr>
          <a:xfrm>
            <a:off x="7915103" y="1554668"/>
            <a:ext cx="845826" cy="845880"/>
            <a:chOff x="8686820" y="1830354"/>
            <a:chExt cx="540978" cy="541019"/>
          </a:xfrm>
          <a:solidFill>
            <a:srgbClr val="F99106"/>
          </a:solidFill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91FA9DD-61B3-0104-D9AC-1A305311F190}"/>
                </a:ext>
              </a:extLst>
            </p:cNvPr>
            <p:cNvSpPr/>
            <p:nvPr/>
          </p:nvSpPr>
          <p:spPr>
            <a:xfrm>
              <a:off x="8869037" y="2046503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2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2AE0A857-B87D-9533-0714-8AEE2978539B}"/>
                </a:ext>
              </a:extLst>
            </p:cNvPr>
            <p:cNvSpPr/>
            <p:nvPr/>
          </p:nvSpPr>
          <p:spPr>
            <a:xfrm>
              <a:off x="9025693" y="2046500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44" y="0"/>
                    <a:pt x="10566" y="0"/>
                  </a:cubicBezTo>
                  <a:cubicBezTo>
                    <a:pt x="7776" y="0"/>
                    <a:pt x="5050" y="1131"/>
                    <a:pt x="309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45"/>
                    <a:pt x="1120" y="16071"/>
                    <a:pt x="309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B290916-0969-1713-18C8-D65B6E47B4C1}"/>
                </a:ext>
              </a:extLst>
            </p:cNvPr>
            <p:cNvSpPr/>
            <p:nvPr/>
          </p:nvSpPr>
          <p:spPr>
            <a:xfrm>
              <a:off x="8988774" y="2046500"/>
              <a:ext cx="21131" cy="21131"/>
            </a:xfrm>
            <a:custGeom>
              <a:avLst/>
              <a:gdLst>
                <a:gd name="connsiteX0" fmla="*/ 18046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46 w 21131"/>
                <a:gd name="connsiteY6" fmla="*/ 18035 h 21131"/>
                <a:gd name="connsiteX7" fmla="*/ 21131 w 21131"/>
                <a:gd name="connsiteY7" fmla="*/ 10566 h 21131"/>
                <a:gd name="connsiteX8" fmla="*/ 18046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46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1" y="5062"/>
                    <a:pt x="0" y="7788"/>
                    <a:pt x="0" y="10566"/>
                  </a:cubicBezTo>
                  <a:cubicBezTo>
                    <a:pt x="0" y="13355"/>
                    <a:pt x="1131" y="16071"/>
                    <a:pt x="3096" y="18035"/>
                  </a:cubicBezTo>
                  <a:cubicBezTo>
                    <a:pt x="5072" y="20001"/>
                    <a:pt x="7788" y="21131"/>
                    <a:pt x="10566" y="21131"/>
                  </a:cubicBezTo>
                  <a:cubicBezTo>
                    <a:pt x="13344" y="21131"/>
                    <a:pt x="16071" y="20001"/>
                    <a:pt x="18046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46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9B19BCD-AE17-EEB4-7CCB-FBE291F68F6D}"/>
                </a:ext>
              </a:extLst>
            </p:cNvPr>
            <p:cNvSpPr/>
            <p:nvPr/>
          </p:nvSpPr>
          <p:spPr>
            <a:xfrm>
              <a:off x="8869037" y="2131031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1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BECCEB28-6CDE-F02B-1580-9EBBF0ABFD32}"/>
                </a:ext>
              </a:extLst>
            </p:cNvPr>
            <p:cNvSpPr/>
            <p:nvPr/>
          </p:nvSpPr>
          <p:spPr>
            <a:xfrm>
              <a:off x="9025693" y="2131029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44" y="0"/>
                    <a:pt x="10566" y="0"/>
                  </a:cubicBezTo>
                  <a:cubicBezTo>
                    <a:pt x="7776" y="0"/>
                    <a:pt x="5060" y="1131"/>
                    <a:pt x="309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55"/>
                    <a:pt x="1120" y="16071"/>
                    <a:pt x="309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32A62C6-94FF-D779-23F7-0EFB8A7B71A0}"/>
                </a:ext>
              </a:extLst>
            </p:cNvPr>
            <p:cNvSpPr/>
            <p:nvPr/>
          </p:nvSpPr>
          <p:spPr>
            <a:xfrm>
              <a:off x="8988774" y="2131029"/>
              <a:ext cx="21131" cy="21131"/>
            </a:xfrm>
            <a:custGeom>
              <a:avLst/>
              <a:gdLst>
                <a:gd name="connsiteX0" fmla="*/ 18046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46 w 21131"/>
                <a:gd name="connsiteY6" fmla="*/ 18035 h 21131"/>
                <a:gd name="connsiteX7" fmla="*/ 21131 w 21131"/>
                <a:gd name="connsiteY7" fmla="*/ 10566 h 21131"/>
                <a:gd name="connsiteX8" fmla="*/ 18046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46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1" y="5062"/>
                    <a:pt x="0" y="7788"/>
                    <a:pt x="0" y="10566"/>
                  </a:cubicBezTo>
                  <a:cubicBezTo>
                    <a:pt x="0" y="13344"/>
                    <a:pt x="1131" y="16071"/>
                    <a:pt x="3096" y="18035"/>
                  </a:cubicBezTo>
                  <a:cubicBezTo>
                    <a:pt x="5061" y="20001"/>
                    <a:pt x="7788" y="21131"/>
                    <a:pt x="10566" y="21131"/>
                  </a:cubicBezTo>
                  <a:cubicBezTo>
                    <a:pt x="13355" y="21131"/>
                    <a:pt x="16071" y="20001"/>
                    <a:pt x="18046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46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EB5F5C3-0445-7930-C2F0-15598580747C}"/>
                </a:ext>
              </a:extLst>
            </p:cNvPr>
            <p:cNvSpPr/>
            <p:nvPr/>
          </p:nvSpPr>
          <p:spPr>
            <a:xfrm>
              <a:off x="8869037" y="2215559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1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D53AF867-B439-28EB-C102-B4EC6749E465}"/>
                </a:ext>
              </a:extLst>
            </p:cNvPr>
            <p:cNvSpPr/>
            <p:nvPr/>
          </p:nvSpPr>
          <p:spPr>
            <a:xfrm>
              <a:off x="9025693" y="2215557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86 w 21131"/>
                <a:gd name="connsiteY2" fmla="*/ 3096 h 21131"/>
                <a:gd name="connsiteX3" fmla="*/ 0 w 21131"/>
                <a:gd name="connsiteY3" fmla="*/ 10566 h 21131"/>
                <a:gd name="connsiteX4" fmla="*/ 308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59" y="1131"/>
                    <a:pt x="13344" y="0"/>
                    <a:pt x="10566" y="0"/>
                  </a:cubicBezTo>
                  <a:cubicBezTo>
                    <a:pt x="7776" y="0"/>
                    <a:pt x="5060" y="1131"/>
                    <a:pt x="308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44"/>
                    <a:pt x="1120" y="16071"/>
                    <a:pt x="308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58DFCE03-6DE0-9775-BDEB-A1A0C69B159A}"/>
                </a:ext>
              </a:extLst>
            </p:cNvPr>
            <p:cNvSpPr/>
            <p:nvPr/>
          </p:nvSpPr>
          <p:spPr>
            <a:xfrm>
              <a:off x="8988774" y="2215557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2" y="5062"/>
                    <a:pt x="0" y="7788"/>
                    <a:pt x="0" y="10566"/>
                  </a:cubicBezTo>
                  <a:cubicBezTo>
                    <a:pt x="0" y="13344"/>
                    <a:pt x="1131" y="16071"/>
                    <a:pt x="3096" y="18035"/>
                  </a:cubicBezTo>
                  <a:cubicBezTo>
                    <a:pt x="5061" y="20001"/>
                    <a:pt x="7788" y="21131"/>
                    <a:pt x="10566" y="21131"/>
                  </a:cubicBezTo>
                  <a:cubicBezTo>
                    <a:pt x="13355" y="21131"/>
                    <a:pt x="16071" y="20001"/>
                    <a:pt x="18035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5A4730F4-8FA3-B886-A417-7A65EF63D435}"/>
                </a:ext>
              </a:extLst>
            </p:cNvPr>
            <p:cNvSpPr/>
            <p:nvPr/>
          </p:nvSpPr>
          <p:spPr>
            <a:xfrm>
              <a:off x="8820086" y="2005749"/>
              <a:ext cx="274716" cy="365624"/>
            </a:xfrm>
            <a:custGeom>
              <a:avLst/>
              <a:gdLst>
                <a:gd name="connsiteX0" fmla="*/ 274716 w 274716"/>
                <a:gd name="connsiteY0" fmla="*/ 137358 h 365624"/>
                <a:gd name="connsiteX1" fmla="*/ 253547 w 274716"/>
                <a:gd name="connsiteY1" fmla="*/ 95094 h 365624"/>
                <a:gd name="connsiteX2" fmla="*/ 274716 w 274716"/>
                <a:gd name="connsiteY2" fmla="*/ 52830 h 365624"/>
                <a:gd name="connsiteX3" fmla="*/ 221886 w 274716"/>
                <a:gd name="connsiteY3" fmla="*/ 0 h 365624"/>
                <a:gd name="connsiteX4" fmla="*/ 52830 w 274716"/>
                <a:gd name="connsiteY4" fmla="*/ 0 h 365624"/>
                <a:gd name="connsiteX5" fmla="*/ 0 w 274716"/>
                <a:gd name="connsiteY5" fmla="*/ 52830 h 365624"/>
                <a:gd name="connsiteX6" fmla="*/ 21168 w 274716"/>
                <a:gd name="connsiteY6" fmla="*/ 95094 h 365624"/>
                <a:gd name="connsiteX7" fmla="*/ 0 w 274716"/>
                <a:gd name="connsiteY7" fmla="*/ 137358 h 365624"/>
                <a:gd name="connsiteX8" fmla="*/ 21168 w 274716"/>
                <a:gd name="connsiteY8" fmla="*/ 179622 h 365624"/>
                <a:gd name="connsiteX9" fmla="*/ 0 w 274716"/>
                <a:gd name="connsiteY9" fmla="*/ 221886 h 365624"/>
                <a:gd name="connsiteX10" fmla="*/ 52830 w 274716"/>
                <a:gd name="connsiteY10" fmla="*/ 274716 h 365624"/>
                <a:gd name="connsiteX11" fmla="*/ 126658 w 274716"/>
                <a:gd name="connsiteY11" fmla="*/ 274716 h 365624"/>
                <a:gd name="connsiteX12" fmla="*/ 126658 w 274716"/>
                <a:gd name="connsiteY12" fmla="*/ 304046 h 365624"/>
                <a:gd name="connsiteX13" fmla="*/ 105526 w 274716"/>
                <a:gd name="connsiteY13" fmla="*/ 333927 h 365624"/>
                <a:gd name="connsiteX14" fmla="*/ 137224 w 274716"/>
                <a:gd name="connsiteY14" fmla="*/ 365625 h 365624"/>
                <a:gd name="connsiteX15" fmla="*/ 168922 w 274716"/>
                <a:gd name="connsiteY15" fmla="*/ 333927 h 365624"/>
                <a:gd name="connsiteX16" fmla="*/ 147790 w 274716"/>
                <a:gd name="connsiteY16" fmla="*/ 304046 h 365624"/>
                <a:gd name="connsiteX17" fmla="*/ 147790 w 274716"/>
                <a:gd name="connsiteY17" fmla="*/ 274716 h 365624"/>
                <a:gd name="connsiteX18" fmla="*/ 221887 w 274716"/>
                <a:gd name="connsiteY18" fmla="*/ 274716 h 365624"/>
                <a:gd name="connsiteX19" fmla="*/ 274717 w 274716"/>
                <a:gd name="connsiteY19" fmla="*/ 221886 h 365624"/>
                <a:gd name="connsiteX20" fmla="*/ 253548 w 274716"/>
                <a:gd name="connsiteY20" fmla="*/ 179622 h 365624"/>
                <a:gd name="connsiteX21" fmla="*/ 274716 w 274716"/>
                <a:gd name="connsiteY21" fmla="*/ 137358 h 365624"/>
                <a:gd name="connsiteX22" fmla="*/ 21130 w 274716"/>
                <a:gd name="connsiteY22" fmla="*/ 52831 h 365624"/>
                <a:gd name="connsiteX23" fmla="*/ 52829 w 274716"/>
                <a:gd name="connsiteY23" fmla="*/ 21133 h 365624"/>
                <a:gd name="connsiteX24" fmla="*/ 221885 w 274716"/>
                <a:gd name="connsiteY24" fmla="*/ 21133 h 365624"/>
                <a:gd name="connsiteX25" fmla="*/ 253583 w 274716"/>
                <a:gd name="connsiteY25" fmla="*/ 52831 h 365624"/>
                <a:gd name="connsiteX26" fmla="*/ 221885 w 274716"/>
                <a:gd name="connsiteY26" fmla="*/ 84529 h 365624"/>
                <a:gd name="connsiteX27" fmla="*/ 52829 w 274716"/>
                <a:gd name="connsiteY27" fmla="*/ 84529 h 365624"/>
                <a:gd name="connsiteX28" fmla="*/ 21130 w 274716"/>
                <a:gd name="connsiteY28" fmla="*/ 52831 h 365624"/>
                <a:gd name="connsiteX29" fmla="*/ 137224 w 274716"/>
                <a:gd name="connsiteY29" fmla="*/ 344493 h 365624"/>
                <a:gd name="connsiteX30" fmla="*/ 126658 w 274716"/>
                <a:gd name="connsiteY30" fmla="*/ 333928 h 365624"/>
                <a:gd name="connsiteX31" fmla="*/ 137224 w 274716"/>
                <a:gd name="connsiteY31" fmla="*/ 323362 h 365624"/>
                <a:gd name="connsiteX32" fmla="*/ 147789 w 274716"/>
                <a:gd name="connsiteY32" fmla="*/ 333928 h 365624"/>
                <a:gd name="connsiteX33" fmla="*/ 137224 w 274716"/>
                <a:gd name="connsiteY33" fmla="*/ 344493 h 365624"/>
                <a:gd name="connsiteX34" fmla="*/ 253583 w 274716"/>
                <a:gd name="connsiteY34" fmla="*/ 221886 h 365624"/>
                <a:gd name="connsiteX35" fmla="*/ 221885 w 274716"/>
                <a:gd name="connsiteY35" fmla="*/ 253584 h 365624"/>
                <a:gd name="connsiteX36" fmla="*/ 52829 w 274716"/>
                <a:gd name="connsiteY36" fmla="*/ 253584 h 365624"/>
                <a:gd name="connsiteX37" fmla="*/ 21130 w 274716"/>
                <a:gd name="connsiteY37" fmla="*/ 221886 h 365624"/>
                <a:gd name="connsiteX38" fmla="*/ 52829 w 274716"/>
                <a:gd name="connsiteY38" fmla="*/ 190188 h 365624"/>
                <a:gd name="connsiteX39" fmla="*/ 221885 w 274716"/>
                <a:gd name="connsiteY39" fmla="*/ 190188 h 365624"/>
                <a:gd name="connsiteX40" fmla="*/ 253583 w 274716"/>
                <a:gd name="connsiteY40" fmla="*/ 221886 h 365624"/>
                <a:gd name="connsiteX41" fmla="*/ 221885 w 274716"/>
                <a:gd name="connsiteY41" fmla="*/ 169056 h 365624"/>
                <a:gd name="connsiteX42" fmla="*/ 52829 w 274716"/>
                <a:gd name="connsiteY42" fmla="*/ 169056 h 365624"/>
                <a:gd name="connsiteX43" fmla="*/ 21130 w 274716"/>
                <a:gd name="connsiteY43" fmla="*/ 137358 h 365624"/>
                <a:gd name="connsiteX44" fmla="*/ 52829 w 274716"/>
                <a:gd name="connsiteY44" fmla="*/ 105660 h 365624"/>
                <a:gd name="connsiteX45" fmla="*/ 221885 w 274716"/>
                <a:gd name="connsiteY45" fmla="*/ 105660 h 365624"/>
                <a:gd name="connsiteX46" fmla="*/ 253583 w 274716"/>
                <a:gd name="connsiteY46" fmla="*/ 137358 h 365624"/>
                <a:gd name="connsiteX47" fmla="*/ 221885 w 274716"/>
                <a:gd name="connsiteY47" fmla="*/ 169056 h 36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4716" h="365624">
                  <a:moveTo>
                    <a:pt x="274716" y="137358"/>
                  </a:moveTo>
                  <a:cubicBezTo>
                    <a:pt x="274716" y="120094"/>
                    <a:pt x="266392" y="104740"/>
                    <a:pt x="253547" y="95094"/>
                  </a:cubicBezTo>
                  <a:cubicBezTo>
                    <a:pt x="266391" y="85447"/>
                    <a:pt x="274716" y="70094"/>
                    <a:pt x="274716" y="52830"/>
                  </a:cubicBezTo>
                  <a:cubicBezTo>
                    <a:pt x="274716" y="23699"/>
                    <a:pt x="251016" y="0"/>
                    <a:pt x="221886" y="0"/>
                  </a:cubicBezTo>
                  <a:lnTo>
                    <a:pt x="52830" y="0"/>
                  </a:lnTo>
                  <a:cubicBezTo>
                    <a:pt x="23699" y="0"/>
                    <a:pt x="0" y="23699"/>
                    <a:pt x="0" y="52830"/>
                  </a:cubicBezTo>
                  <a:cubicBezTo>
                    <a:pt x="0" y="70094"/>
                    <a:pt x="8323" y="85447"/>
                    <a:pt x="21168" y="95094"/>
                  </a:cubicBezTo>
                  <a:cubicBezTo>
                    <a:pt x="8325" y="104740"/>
                    <a:pt x="0" y="120094"/>
                    <a:pt x="0" y="137358"/>
                  </a:cubicBezTo>
                  <a:cubicBezTo>
                    <a:pt x="0" y="154622"/>
                    <a:pt x="8323" y="169975"/>
                    <a:pt x="21168" y="179622"/>
                  </a:cubicBezTo>
                  <a:cubicBezTo>
                    <a:pt x="8325" y="189268"/>
                    <a:pt x="0" y="204622"/>
                    <a:pt x="0" y="221886"/>
                  </a:cubicBezTo>
                  <a:cubicBezTo>
                    <a:pt x="0" y="251016"/>
                    <a:pt x="23699" y="274716"/>
                    <a:pt x="52830" y="274716"/>
                  </a:cubicBezTo>
                  <a:lnTo>
                    <a:pt x="126658" y="274716"/>
                  </a:lnTo>
                  <a:lnTo>
                    <a:pt x="126658" y="304046"/>
                  </a:lnTo>
                  <a:cubicBezTo>
                    <a:pt x="114360" y="308408"/>
                    <a:pt x="105526" y="320152"/>
                    <a:pt x="105526" y="333927"/>
                  </a:cubicBezTo>
                  <a:cubicBezTo>
                    <a:pt x="105525" y="351405"/>
                    <a:pt x="119745" y="365625"/>
                    <a:pt x="137224" y="365625"/>
                  </a:cubicBezTo>
                  <a:cubicBezTo>
                    <a:pt x="154702" y="365625"/>
                    <a:pt x="168922" y="351405"/>
                    <a:pt x="168922" y="333927"/>
                  </a:cubicBezTo>
                  <a:cubicBezTo>
                    <a:pt x="168922" y="320153"/>
                    <a:pt x="160088" y="308408"/>
                    <a:pt x="147790" y="304046"/>
                  </a:cubicBezTo>
                  <a:lnTo>
                    <a:pt x="147790" y="274716"/>
                  </a:lnTo>
                  <a:lnTo>
                    <a:pt x="221887" y="274716"/>
                  </a:lnTo>
                  <a:cubicBezTo>
                    <a:pt x="251017" y="274716"/>
                    <a:pt x="274717" y="251016"/>
                    <a:pt x="274717" y="221886"/>
                  </a:cubicBezTo>
                  <a:cubicBezTo>
                    <a:pt x="274717" y="204622"/>
                    <a:pt x="266393" y="189268"/>
                    <a:pt x="253548" y="179622"/>
                  </a:cubicBezTo>
                  <a:cubicBezTo>
                    <a:pt x="266391" y="169975"/>
                    <a:pt x="274716" y="154622"/>
                    <a:pt x="274716" y="137358"/>
                  </a:cubicBezTo>
                  <a:close/>
                  <a:moveTo>
                    <a:pt x="21130" y="52831"/>
                  </a:moveTo>
                  <a:cubicBezTo>
                    <a:pt x="21130" y="35352"/>
                    <a:pt x="35350" y="21133"/>
                    <a:pt x="52829" y="21133"/>
                  </a:cubicBezTo>
                  <a:lnTo>
                    <a:pt x="221885" y="21133"/>
                  </a:lnTo>
                  <a:cubicBezTo>
                    <a:pt x="239363" y="21133"/>
                    <a:pt x="253583" y="35352"/>
                    <a:pt x="253583" y="52831"/>
                  </a:cubicBezTo>
                  <a:cubicBezTo>
                    <a:pt x="253583" y="70309"/>
                    <a:pt x="239363" y="84529"/>
                    <a:pt x="221885" y="84529"/>
                  </a:cubicBezTo>
                  <a:lnTo>
                    <a:pt x="52829" y="84529"/>
                  </a:lnTo>
                  <a:cubicBezTo>
                    <a:pt x="35350" y="84528"/>
                    <a:pt x="21130" y="70308"/>
                    <a:pt x="21130" y="52831"/>
                  </a:cubicBezTo>
                  <a:close/>
                  <a:moveTo>
                    <a:pt x="137224" y="344493"/>
                  </a:moveTo>
                  <a:cubicBezTo>
                    <a:pt x="131397" y="344493"/>
                    <a:pt x="126658" y="339753"/>
                    <a:pt x="126658" y="333928"/>
                  </a:cubicBezTo>
                  <a:cubicBezTo>
                    <a:pt x="126658" y="328101"/>
                    <a:pt x="131398" y="323362"/>
                    <a:pt x="137224" y="323362"/>
                  </a:cubicBezTo>
                  <a:cubicBezTo>
                    <a:pt x="143049" y="323362"/>
                    <a:pt x="147789" y="328102"/>
                    <a:pt x="147789" y="333928"/>
                  </a:cubicBezTo>
                  <a:cubicBezTo>
                    <a:pt x="147789" y="339753"/>
                    <a:pt x="143050" y="344493"/>
                    <a:pt x="137224" y="344493"/>
                  </a:cubicBezTo>
                  <a:close/>
                  <a:moveTo>
                    <a:pt x="253583" y="221886"/>
                  </a:moveTo>
                  <a:cubicBezTo>
                    <a:pt x="253583" y="239364"/>
                    <a:pt x="239363" y="253584"/>
                    <a:pt x="221885" y="253584"/>
                  </a:cubicBezTo>
                  <a:lnTo>
                    <a:pt x="52829" y="253584"/>
                  </a:lnTo>
                  <a:cubicBezTo>
                    <a:pt x="35350" y="253584"/>
                    <a:pt x="21130" y="239364"/>
                    <a:pt x="21130" y="221886"/>
                  </a:cubicBezTo>
                  <a:cubicBezTo>
                    <a:pt x="21130" y="204407"/>
                    <a:pt x="35350" y="190188"/>
                    <a:pt x="52829" y="190188"/>
                  </a:cubicBezTo>
                  <a:lnTo>
                    <a:pt x="221885" y="190188"/>
                  </a:lnTo>
                  <a:cubicBezTo>
                    <a:pt x="239363" y="190189"/>
                    <a:pt x="253583" y="204408"/>
                    <a:pt x="253583" y="221886"/>
                  </a:cubicBezTo>
                  <a:close/>
                  <a:moveTo>
                    <a:pt x="221885" y="169056"/>
                  </a:moveTo>
                  <a:lnTo>
                    <a:pt x="52829" y="169056"/>
                  </a:lnTo>
                  <a:cubicBezTo>
                    <a:pt x="35350" y="169056"/>
                    <a:pt x="21130" y="154836"/>
                    <a:pt x="21130" y="137358"/>
                  </a:cubicBezTo>
                  <a:cubicBezTo>
                    <a:pt x="21130" y="119879"/>
                    <a:pt x="35350" y="105660"/>
                    <a:pt x="52829" y="105660"/>
                  </a:cubicBezTo>
                  <a:lnTo>
                    <a:pt x="221885" y="105660"/>
                  </a:lnTo>
                  <a:cubicBezTo>
                    <a:pt x="239363" y="105660"/>
                    <a:pt x="253583" y="119879"/>
                    <a:pt x="253583" y="137358"/>
                  </a:cubicBezTo>
                  <a:cubicBezTo>
                    <a:pt x="253583" y="154836"/>
                    <a:pt x="239363" y="169056"/>
                    <a:pt x="221885" y="16905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805B611-7757-4675-60F6-A8A947575F0B}"/>
                </a:ext>
              </a:extLst>
            </p:cNvPr>
            <p:cNvSpPr/>
            <p:nvPr/>
          </p:nvSpPr>
          <p:spPr>
            <a:xfrm>
              <a:off x="8686820" y="1830354"/>
              <a:ext cx="540978" cy="364387"/>
            </a:xfrm>
            <a:custGeom>
              <a:avLst/>
              <a:gdLst>
                <a:gd name="connsiteX0" fmla="*/ 518295 w 540978"/>
                <a:gd name="connsiteY0" fmla="*/ 163611 h 364387"/>
                <a:gd name="connsiteX1" fmla="*/ 464501 w 540978"/>
                <a:gd name="connsiteY1" fmla="*/ 118868 h 364387"/>
                <a:gd name="connsiteX2" fmla="*/ 293207 w 540978"/>
                <a:gd name="connsiteY2" fmla="*/ 0 h 364387"/>
                <a:gd name="connsiteX3" fmla="*/ 172484 w 540978"/>
                <a:gd name="connsiteY3" fmla="*/ 45543 h 364387"/>
                <a:gd name="connsiteX4" fmla="*/ 113737 w 540978"/>
                <a:gd name="connsiteY4" fmla="*/ 148014 h 364387"/>
                <a:gd name="connsiteX5" fmla="*/ 108830 w 540978"/>
                <a:gd name="connsiteY5" fmla="*/ 147903 h 364387"/>
                <a:gd name="connsiteX6" fmla="*/ 0 w 540978"/>
                <a:gd name="connsiteY6" fmla="*/ 256733 h 364387"/>
                <a:gd name="connsiteX7" fmla="*/ 26439 w 540978"/>
                <a:gd name="connsiteY7" fmla="*/ 327840 h 364387"/>
                <a:gd name="connsiteX8" fmla="*/ 91947 w 540978"/>
                <a:gd name="connsiteY8" fmla="*/ 364260 h 364387"/>
                <a:gd name="connsiteX9" fmla="*/ 93587 w 540978"/>
                <a:gd name="connsiteY9" fmla="*/ 364388 h 364387"/>
                <a:gd name="connsiteX10" fmla="*/ 104014 w 540978"/>
                <a:gd name="connsiteY10" fmla="*/ 355448 h 364387"/>
                <a:gd name="connsiteX11" fmla="*/ 95202 w 540978"/>
                <a:gd name="connsiteY11" fmla="*/ 343381 h 364387"/>
                <a:gd name="connsiteX12" fmla="*/ 21131 w 540978"/>
                <a:gd name="connsiteY12" fmla="*/ 256734 h 364387"/>
                <a:gd name="connsiteX13" fmla="*/ 108830 w 540978"/>
                <a:gd name="connsiteY13" fmla="*/ 169036 h 364387"/>
                <a:gd name="connsiteX14" fmla="*/ 121102 w 540978"/>
                <a:gd name="connsiteY14" fmla="*/ 169895 h 364387"/>
                <a:gd name="connsiteX15" fmla="*/ 128947 w 540978"/>
                <a:gd name="connsiteY15" fmla="*/ 167851 h 364387"/>
                <a:gd name="connsiteX16" fmla="*/ 133035 w 540978"/>
                <a:gd name="connsiteY16" fmla="*/ 160852 h 364387"/>
                <a:gd name="connsiteX17" fmla="*/ 293206 w 540978"/>
                <a:gd name="connsiteY17" fmla="*/ 21133 h 364387"/>
                <a:gd name="connsiteX18" fmla="*/ 446123 w 540978"/>
                <a:gd name="connsiteY18" fmla="*/ 130226 h 364387"/>
                <a:gd name="connsiteX19" fmla="*/ 452181 w 540978"/>
                <a:gd name="connsiteY19" fmla="*/ 136598 h 364387"/>
                <a:gd name="connsiteX20" fmla="*/ 519846 w 540978"/>
                <a:gd name="connsiteY20" fmla="*/ 236657 h 364387"/>
                <a:gd name="connsiteX21" fmla="*/ 433804 w 540978"/>
                <a:gd name="connsiteY21" fmla="*/ 342241 h 364387"/>
                <a:gd name="connsiteX22" fmla="*/ 425571 w 540978"/>
                <a:gd name="connsiteY22" fmla="*/ 354710 h 364387"/>
                <a:gd name="connsiteX23" fmla="*/ 438041 w 540978"/>
                <a:gd name="connsiteY23" fmla="*/ 362943 h 364387"/>
                <a:gd name="connsiteX24" fmla="*/ 540979 w 540978"/>
                <a:gd name="connsiteY24" fmla="*/ 236657 h 364387"/>
                <a:gd name="connsiteX25" fmla="*/ 518295 w 540978"/>
                <a:gd name="connsiteY25" fmla="*/ 163611 h 36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0978" h="364387">
                  <a:moveTo>
                    <a:pt x="518295" y="163611"/>
                  </a:moveTo>
                  <a:cubicBezTo>
                    <a:pt x="504727" y="143918"/>
                    <a:pt x="486198" y="128527"/>
                    <a:pt x="464501" y="118868"/>
                  </a:cubicBezTo>
                  <a:cubicBezTo>
                    <a:pt x="437907" y="47573"/>
                    <a:pt x="369670" y="0"/>
                    <a:pt x="293207" y="0"/>
                  </a:cubicBezTo>
                  <a:cubicBezTo>
                    <a:pt x="248716" y="0"/>
                    <a:pt x="205841" y="16175"/>
                    <a:pt x="172484" y="45543"/>
                  </a:cubicBezTo>
                  <a:cubicBezTo>
                    <a:pt x="141984" y="72394"/>
                    <a:pt x="121368" y="108477"/>
                    <a:pt x="113737" y="148014"/>
                  </a:cubicBezTo>
                  <a:cubicBezTo>
                    <a:pt x="112097" y="147940"/>
                    <a:pt x="110460" y="147903"/>
                    <a:pt x="108830" y="147903"/>
                  </a:cubicBezTo>
                  <a:cubicBezTo>
                    <a:pt x="48821" y="147903"/>
                    <a:pt x="0" y="196724"/>
                    <a:pt x="0" y="256733"/>
                  </a:cubicBezTo>
                  <a:cubicBezTo>
                    <a:pt x="0" y="282847"/>
                    <a:pt x="9390" y="308100"/>
                    <a:pt x="26439" y="327840"/>
                  </a:cubicBezTo>
                  <a:cubicBezTo>
                    <a:pt x="43309" y="347371"/>
                    <a:pt x="66573" y="360305"/>
                    <a:pt x="91947" y="364260"/>
                  </a:cubicBezTo>
                  <a:cubicBezTo>
                    <a:pt x="92499" y="364345"/>
                    <a:pt x="93046" y="364388"/>
                    <a:pt x="93587" y="364388"/>
                  </a:cubicBezTo>
                  <a:cubicBezTo>
                    <a:pt x="98704" y="364388"/>
                    <a:pt x="103201" y="360662"/>
                    <a:pt x="104014" y="355448"/>
                  </a:cubicBezTo>
                  <a:cubicBezTo>
                    <a:pt x="104914" y="349682"/>
                    <a:pt x="100967" y="344280"/>
                    <a:pt x="95202" y="343381"/>
                  </a:cubicBezTo>
                  <a:cubicBezTo>
                    <a:pt x="52282" y="336691"/>
                    <a:pt x="21131" y="300251"/>
                    <a:pt x="21131" y="256734"/>
                  </a:cubicBezTo>
                  <a:cubicBezTo>
                    <a:pt x="21131" y="208377"/>
                    <a:pt x="60472" y="169036"/>
                    <a:pt x="108830" y="169036"/>
                  </a:cubicBezTo>
                  <a:cubicBezTo>
                    <a:pt x="112901" y="169036"/>
                    <a:pt x="117029" y="169324"/>
                    <a:pt x="121102" y="169895"/>
                  </a:cubicBezTo>
                  <a:cubicBezTo>
                    <a:pt x="123887" y="170284"/>
                    <a:pt x="126709" y="169548"/>
                    <a:pt x="128947" y="167851"/>
                  </a:cubicBezTo>
                  <a:cubicBezTo>
                    <a:pt x="131187" y="166154"/>
                    <a:pt x="132658" y="163635"/>
                    <a:pt x="133035" y="160852"/>
                  </a:cubicBezTo>
                  <a:cubicBezTo>
                    <a:pt x="143838" y="81198"/>
                    <a:pt x="212698" y="21133"/>
                    <a:pt x="293206" y="21133"/>
                  </a:cubicBezTo>
                  <a:cubicBezTo>
                    <a:pt x="362244" y="21133"/>
                    <a:pt x="423696" y="64974"/>
                    <a:pt x="446123" y="130226"/>
                  </a:cubicBezTo>
                  <a:cubicBezTo>
                    <a:pt x="447120" y="133130"/>
                    <a:pt x="449332" y="135455"/>
                    <a:pt x="452181" y="136598"/>
                  </a:cubicBezTo>
                  <a:cubicBezTo>
                    <a:pt x="493286" y="153092"/>
                    <a:pt x="519846" y="192367"/>
                    <a:pt x="519846" y="236657"/>
                  </a:cubicBezTo>
                  <a:cubicBezTo>
                    <a:pt x="519846" y="287635"/>
                    <a:pt x="483660" y="332038"/>
                    <a:pt x="433804" y="342241"/>
                  </a:cubicBezTo>
                  <a:cubicBezTo>
                    <a:pt x="428086" y="343410"/>
                    <a:pt x="424402" y="348994"/>
                    <a:pt x="425571" y="354710"/>
                  </a:cubicBezTo>
                  <a:cubicBezTo>
                    <a:pt x="426741" y="360428"/>
                    <a:pt x="432323" y="364112"/>
                    <a:pt x="438041" y="362943"/>
                  </a:cubicBezTo>
                  <a:cubicBezTo>
                    <a:pt x="497688" y="350738"/>
                    <a:pt x="540979" y="297628"/>
                    <a:pt x="540979" y="236657"/>
                  </a:cubicBezTo>
                  <a:cubicBezTo>
                    <a:pt x="540979" y="210409"/>
                    <a:pt x="533135" y="185150"/>
                    <a:pt x="518295" y="163611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029B023-4170-6D63-30D7-DE388344CB61}"/>
              </a:ext>
            </a:extLst>
          </p:cNvPr>
          <p:cNvCxnSpPr>
            <a:cxnSpLocks/>
          </p:cNvCxnSpPr>
          <p:nvPr/>
        </p:nvCxnSpPr>
        <p:spPr>
          <a:xfrm flipV="1">
            <a:off x="8320318" y="2412504"/>
            <a:ext cx="0" cy="16587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B7F71ED7-A751-9BF3-622B-70B1800206AE}"/>
              </a:ext>
            </a:extLst>
          </p:cNvPr>
          <p:cNvSpPr txBox="1"/>
          <p:nvPr/>
        </p:nvSpPr>
        <p:spPr>
          <a:xfrm>
            <a:off x="7466556" y="4197175"/>
            <a:ext cx="1800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Automatic DIRECT CONNECTION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6A3CA79-930E-FFE0-E06D-EEB8D07155D5}"/>
              </a:ext>
            </a:extLst>
          </p:cNvPr>
          <p:cNvSpPr/>
          <p:nvPr/>
        </p:nvSpPr>
        <p:spPr>
          <a:xfrm>
            <a:off x="8256822" y="4074612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75EE3E3-98FE-40FB-B699-F49D2F7A569F}"/>
              </a:ext>
            </a:extLst>
          </p:cNvPr>
          <p:cNvGrpSpPr/>
          <p:nvPr/>
        </p:nvGrpSpPr>
        <p:grpSpPr>
          <a:xfrm>
            <a:off x="7895586" y="4597285"/>
            <a:ext cx="972318" cy="904495"/>
            <a:chOff x="7930090" y="4597285"/>
            <a:chExt cx="972318" cy="904495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8553682A-7054-97DC-E848-A6378912DFF6}"/>
                </a:ext>
              </a:extLst>
            </p:cNvPr>
            <p:cNvCxnSpPr>
              <a:cxnSpLocks/>
              <a:stCxn id="55" idx="3"/>
              <a:endCxn id="7" idx="2"/>
            </p:cNvCxnSpPr>
            <p:nvPr/>
          </p:nvCxnSpPr>
          <p:spPr>
            <a:xfrm flipV="1">
              <a:off x="7930090" y="4597285"/>
              <a:ext cx="436858" cy="904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9410C43D-92D1-0D58-29F7-36155BA0E8ED}"/>
                </a:ext>
              </a:extLst>
            </p:cNvPr>
            <p:cNvCxnSpPr>
              <a:cxnSpLocks/>
              <a:stCxn id="69" idx="1"/>
              <a:endCxn id="7" idx="2"/>
            </p:cNvCxnSpPr>
            <p:nvPr/>
          </p:nvCxnSpPr>
          <p:spPr>
            <a:xfrm flipH="1" flipV="1">
              <a:off x="8366948" y="4597285"/>
              <a:ext cx="535460" cy="904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581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F6CA8BFC-584C-4AE9-9591-3BC69E48CF20}"/>
              </a:ext>
            </a:extLst>
          </p:cNvPr>
          <p:cNvGrpSpPr/>
          <p:nvPr/>
        </p:nvGrpSpPr>
        <p:grpSpPr>
          <a:xfrm>
            <a:off x="1364082" y="1875502"/>
            <a:ext cx="4220930" cy="2219974"/>
            <a:chOff x="1364082" y="2179446"/>
            <a:chExt cx="4220930" cy="2219974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4082" y="2179446"/>
              <a:ext cx="4220930" cy="105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A Great Product Should not Come at a Great Cost. Be Smart and Take the Leap!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817" y="3409375"/>
              <a:ext cx="3100141" cy="5892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Our very attractive yearly subscription starts at: 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A327856D-154E-4EEA-95EC-5D3009395BC6}"/>
                </a:ext>
              </a:extLst>
            </p:cNvPr>
            <p:cNvGrpSpPr/>
            <p:nvPr/>
          </p:nvGrpSpPr>
          <p:grpSpPr>
            <a:xfrm>
              <a:off x="1405792" y="4030088"/>
              <a:ext cx="2403702" cy="369332"/>
              <a:chOff x="4813464" y="2047304"/>
              <a:chExt cx="2403702" cy="369332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011602D-3D2D-4A18-AE73-102F34ECCCB9}"/>
                  </a:ext>
                </a:extLst>
              </p:cNvPr>
              <p:cNvSpPr txBox="1"/>
              <p:nvPr/>
            </p:nvSpPr>
            <p:spPr>
              <a:xfrm>
                <a:off x="4813464" y="2047304"/>
                <a:ext cx="5999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99106"/>
                    </a:solidFill>
                    <a:latin typeface="Good Times Rg" panose="020B0605020000020001" pitchFamily="34" charset="0"/>
                  </a:rPr>
                  <a:t>$8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8E8FDB8-937C-4831-83C8-F653F4B07FDC}"/>
                  </a:ext>
                </a:extLst>
              </p:cNvPr>
              <p:cNvSpPr txBox="1"/>
              <p:nvPr/>
            </p:nvSpPr>
            <p:spPr>
              <a:xfrm>
                <a:off x="5502049" y="2098198"/>
                <a:ext cx="1715117" cy="28148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1600" dirty="0">
                    <a:solidFill>
                      <a:srgbClr val="F99106"/>
                    </a:solidFill>
                    <a:latin typeface="Montserrat" panose="00000500000000000000" pitchFamily="2" charset="0"/>
                    <a:cs typeface="Times New Roman" panose="02020603050405020304" pitchFamily="18" charset="0"/>
                  </a:rPr>
                  <a:t>for 1 connection</a:t>
                </a:r>
              </a:p>
            </p:txBody>
          </p:sp>
        </p:grp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B40F2490-9F44-47D6-ACBD-899676C9F747}"/>
              </a:ext>
            </a:extLst>
          </p:cNvPr>
          <p:cNvGrpSpPr/>
          <p:nvPr/>
        </p:nvGrpSpPr>
        <p:grpSpPr>
          <a:xfrm>
            <a:off x="5891055" y="1730627"/>
            <a:ext cx="5828440" cy="3396745"/>
            <a:chOff x="5891055" y="1730627"/>
            <a:chExt cx="6520399" cy="3396745"/>
          </a:xfrm>
          <a:effectLst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9B8FE3-EEC8-4537-80A5-5AECDC6E821D}"/>
                </a:ext>
              </a:extLst>
            </p:cNvPr>
            <p:cNvSpPr/>
            <p:nvPr/>
          </p:nvSpPr>
          <p:spPr>
            <a:xfrm>
              <a:off x="5891055" y="1730627"/>
              <a:ext cx="1989584" cy="3396745"/>
            </a:xfrm>
            <a:prstGeom prst="rect">
              <a:avLst/>
            </a:prstGeom>
            <a:noFill/>
            <a:ln w="6350">
              <a:solidFill>
                <a:srgbClr val="7A7A7A"/>
              </a:solidFill>
            </a:ln>
            <a:effectLst>
              <a:outerShdw blurRad="101600" sx="101000" sy="101000" algn="ctr" rotWithShape="0">
                <a:srgbClr val="7A7A7A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8F24F7-D30B-4EB7-8781-DE30CF93E121}"/>
                </a:ext>
              </a:extLst>
            </p:cNvPr>
            <p:cNvSpPr/>
            <p:nvPr/>
          </p:nvSpPr>
          <p:spPr>
            <a:xfrm>
              <a:off x="8188389" y="1730627"/>
              <a:ext cx="1989583" cy="3396745"/>
            </a:xfrm>
            <a:prstGeom prst="rect">
              <a:avLst/>
            </a:prstGeom>
            <a:noFill/>
            <a:ln w="6350">
              <a:solidFill>
                <a:srgbClr val="F99106"/>
              </a:solidFill>
            </a:ln>
            <a:effectLst>
              <a:outerShdw blurRad="101600" sx="101000" sy="101000" algn="ctr" rotWithShape="0">
                <a:schemeClr val="accent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33015C-9A7D-4A99-9A1D-84A170FC8E50}"/>
                </a:ext>
              </a:extLst>
            </p:cNvPr>
            <p:cNvSpPr/>
            <p:nvPr/>
          </p:nvSpPr>
          <p:spPr>
            <a:xfrm>
              <a:off x="10421869" y="1730627"/>
              <a:ext cx="1989585" cy="3396745"/>
            </a:xfrm>
            <a:prstGeom prst="rect">
              <a:avLst/>
            </a:prstGeom>
            <a:noFill/>
            <a:ln w="6350">
              <a:solidFill>
                <a:srgbClr val="4040E4"/>
              </a:solidFill>
            </a:ln>
            <a:effectLst>
              <a:outerShdw blurRad="101600" sx="101000" sy="101000" algn="ctr" rotWithShape="0">
                <a:srgbClr val="1919B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E8F0438-6904-4F8C-BC5F-A288C928903A}"/>
              </a:ext>
            </a:extLst>
          </p:cNvPr>
          <p:cNvGrpSpPr/>
          <p:nvPr/>
        </p:nvGrpSpPr>
        <p:grpSpPr>
          <a:xfrm>
            <a:off x="1455816" y="4499704"/>
            <a:ext cx="1778446" cy="481584"/>
            <a:chOff x="1036351" y="5734040"/>
            <a:chExt cx="1778446" cy="481584"/>
          </a:xfrm>
          <a:effectLst/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449382-F8C9-472F-BBE4-E5AA5F68E7D6}"/>
                </a:ext>
              </a:extLst>
            </p:cNvPr>
            <p:cNvSpPr/>
            <p:nvPr/>
          </p:nvSpPr>
          <p:spPr>
            <a:xfrm>
              <a:off x="1036351" y="5734040"/>
              <a:ext cx="1778443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46E996F-A656-4F28-B727-77C3A2D7F7D9}"/>
                </a:ext>
              </a:extLst>
            </p:cNvPr>
            <p:cNvSpPr txBox="1"/>
            <p:nvPr/>
          </p:nvSpPr>
          <p:spPr>
            <a:xfrm>
              <a:off x="1036353" y="5867110"/>
              <a:ext cx="17784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err="1">
                  <a:solidFill>
                    <a:srgbClr val="0C1021"/>
                  </a:solidFill>
                  <a:latin typeface="Good Times Rg" panose="020B0605020000020001" pitchFamily="34" charset="0"/>
                </a:rPr>
                <a:t>Visit</a:t>
              </a:r>
              <a:r>
                <a:rPr lang="fr-FR" sz="8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 </a:t>
              </a:r>
              <a:r>
                <a:rPr lang="fr-FR" sz="800" dirty="0" err="1">
                  <a:solidFill>
                    <a:srgbClr val="0C1021"/>
                  </a:solidFill>
                  <a:latin typeface="Good Times Rg" panose="020B0605020000020001" pitchFamily="34" charset="0"/>
                </a:rPr>
                <a:t>our</a:t>
              </a:r>
              <a:r>
                <a:rPr lang="fr-FR" sz="8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 </a:t>
              </a:r>
              <a:r>
                <a:rPr lang="fr-FR" sz="800" dirty="0" err="1">
                  <a:solidFill>
                    <a:srgbClr val="0C1021"/>
                  </a:solidFill>
                  <a:latin typeface="Good Times Rg" panose="020B0605020000020001" pitchFamily="34" charset="0"/>
                </a:rPr>
                <a:t>website</a:t>
              </a:r>
              <a:endParaRPr lang="fr-FR" sz="800" dirty="0">
                <a:solidFill>
                  <a:srgbClr val="0C1021"/>
                </a:solidFill>
                <a:latin typeface="Good Times Rg" panose="020B0605020000020001" pitchFamily="34" charset="0"/>
              </a:endParaRPr>
            </a:p>
          </p:txBody>
        </p:sp>
      </p:grp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081497A9-406F-4073-8800-7351C92A3603}"/>
              </a:ext>
            </a:extLst>
          </p:cNvPr>
          <p:cNvSpPr/>
          <p:nvPr/>
        </p:nvSpPr>
        <p:spPr>
          <a:xfrm>
            <a:off x="1364082" y="4420456"/>
            <a:ext cx="1943894" cy="67235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36800A72-8FB8-42B3-A8FB-B873B4D51E44}"/>
              </a:ext>
            </a:extLst>
          </p:cNvPr>
          <p:cNvSpPr txBox="1"/>
          <p:nvPr/>
        </p:nvSpPr>
        <p:spPr>
          <a:xfrm>
            <a:off x="5891055" y="3112810"/>
            <a:ext cx="1778446" cy="39925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7A7A7A"/>
                </a:solidFill>
                <a:latin typeface="Good Times Rg" panose="020B0605020000020001" pitchFamily="34" charset="0"/>
                <a:cs typeface="Times New Roman"/>
              </a:rPr>
              <a:t>Saas </a:t>
            </a:r>
          </a:p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7A7A7A"/>
                </a:solidFill>
                <a:latin typeface="Good Times Rg" panose="020B0605020000020001" pitchFamily="34" charset="0"/>
                <a:cs typeface="Times New Roman"/>
              </a:rPr>
              <a:t>solution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A7A9DC4-AA90-44A5-9359-38AD93AF1400}"/>
              </a:ext>
            </a:extLst>
          </p:cNvPr>
          <p:cNvGrpSpPr/>
          <p:nvPr/>
        </p:nvGrpSpPr>
        <p:grpSpPr>
          <a:xfrm>
            <a:off x="6092947" y="3808745"/>
            <a:ext cx="1576553" cy="324875"/>
            <a:chOff x="6092947" y="3374816"/>
            <a:chExt cx="1380815" cy="324875"/>
          </a:xfrm>
        </p:grpSpPr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06A64EEF-69B3-48A1-9B19-C02324C0765F}"/>
                </a:ext>
              </a:extLst>
            </p:cNvPr>
            <p:cNvSpPr txBox="1"/>
            <p:nvPr/>
          </p:nvSpPr>
          <p:spPr>
            <a:xfrm>
              <a:off x="6197533" y="3374816"/>
              <a:ext cx="1276229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Yearly Subscription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FBC982-6381-4E84-90A0-90A09089EE90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3448ED4-443D-4436-B71A-54F78A93CBCE}"/>
              </a:ext>
            </a:extLst>
          </p:cNvPr>
          <p:cNvGrpSpPr/>
          <p:nvPr/>
        </p:nvGrpSpPr>
        <p:grpSpPr>
          <a:xfrm>
            <a:off x="6092947" y="4118249"/>
            <a:ext cx="1385633" cy="324875"/>
            <a:chOff x="6092947" y="3689893"/>
            <a:chExt cx="1385633" cy="3248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155E91-D18C-43A0-8E47-D37AC2D5F4C9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object 19">
              <a:extLst>
                <a:ext uri="{FF2B5EF4-FFF2-40B4-BE49-F238E27FC236}">
                  <a16:creationId xmlns:a16="http://schemas.microsoft.com/office/drawing/2014/main" id="{BF0A237D-320E-4A50-8F09-F5AC40DE36EE}"/>
                </a:ext>
              </a:extLst>
            </p:cNvPr>
            <p:cNvSpPr txBox="1"/>
            <p:nvPr/>
          </p:nvSpPr>
          <p:spPr>
            <a:xfrm>
              <a:off x="6197534" y="3689893"/>
              <a:ext cx="1281046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Stop whenever you want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6B1A3C30-5CBF-4DE5-B424-E5EE8155F323}"/>
              </a:ext>
            </a:extLst>
          </p:cNvPr>
          <p:cNvGrpSpPr/>
          <p:nvPr/>
        </p:nvGrpSpPr>
        <p:grpSpPr>
          <a:xfrm>
            <a:off x="6092947" y="4581642"/>
            <a:ext cx="1177595" cy="324875"/>
            <a:chOff x="6092947" y="4147713"/>
            <a:chExt cx="1177595" cy="324875"/>
          </a:xfrm>
        </p:grpSpPr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1320DD1E-B744-4822-8146-628759B4CF05}"/>
                </a:ext>
              </a:extLst>
            </p:cNvPr>
            <p:cNvSpPr txBox="1"/>
            <p:nvPr/>
          </p:nvSpPr>
          <p:spPr>
            <a:xfrm>
              <a:off x="6197534" y="4147713"/>
              <a:ext cx="1073008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Control your IT budget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AAA2E0-B3C5-40B4-9689-D937DC35C6B4}"/>
                </a:ext>
              </a:extLst>
            </p:cNvPr>
            <p:cNvSpPr/>
            <p:nvPr/>
          </p:nvSpPr>
          <p:spPr>
            <a:xfrm>
              <a:off x="6092947" y="4214159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object 13">
            <a:extLst>
              <a:ext uri="{FF2B5EF4-FFF2-40B4-BE49-F238E27FC236}">
                <a16:creationId xmlns:a16="http://schemas.microsoft.com/office/drawing/2014/main" id="{3A5E144B-B4A8-4F5F-A464-49AED6EFB254}"/>
              </a:ext>
            </a:extLst>
          </p:cNvPr>
          <p:cNvSpPr txBox="1"/>
          <p:nvPr/>
        </p:nvSpPr>
        <p:spPr>
          <a:xfrm>
            <a:off x="7939100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F99106"/>
                </a:solidFill>
                <a:latin typeface="Good Times Rg" panose="020B0605020000020001" pitchFamily="34" charset="0"/>
                <a:cs typeface="Times New Roman"/>
              </a:rPr>
              <a:t>PER CONNECTION PRICING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2BE7F54C-44E6-4A92-A617-0336D626A6A1}"/>
              </a:ext>
            </a:extLst>
          </p:cNvPr>
          <p:cNvGrpSpPr/>
          <p:nvPr/>
        </p:nvGrpSpPr>
        <p:grpSpPr>
          <a:xfrm>
            <a:off x="8140992" y="3808745"/>
            <a:ext cx="1493545" cy="170987"/>
            <a:chOff x="6092947" y="3374816"/>
            <a:chExt cx="1493545" cy="170987"/>
          </a:xfrm>
        </p:grpSpPr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115EB796-D9C1-4712-B2A1-F5F8EE5963AE}"/>
                </a:ext>
              </a:extLst>
            </p:cNvPr>
            <p:cNvSpPr txBox="1"/>
            <p:nvPr/>
          </p:nvSpPr>
          <p:spPr>
            <a:xfrm>
              <a:off x="6197533" y="3374816"/>
              <a:ext cx="1388959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Unlimited Clients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22BB14-EFE7-4981-89EB-8D11378ECD54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1B789A1B-F716-4515-9948-F55197B7C7E7}"/>
              </a:ext>
            </a:extLst>
          </p:cNvPr>
          <p:cNvGrpSpPr/>
          <p:nvPr/>
        </p:nvGrpSpPr>
        <p:grpSpPr>
          <a:xfrm>
            <a:off x="8140992" y="4118249"/>
            <a:ext cx="1493545" cy="324875"/>
            <a:chOff x="6092947" y="3689893"/>
            <a:chExt cx="1493545" cy="32487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6EEDAF-3664-4046-87F1-BCB594969C06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E1E99B11-6169-488F-B57F-070D30BB6CD9}"/>
                </a:ext>
              </a:extLst>
            </p:cNvPr>
            <p:cNvSpPr txBox="1"/>
            <p:nvPr/>
          </p:nvSpPr>
          <p:spPr>
            <a:xfrm>
              <a:off x="6197534" y="3689893"/>
              <a:ext cx="1388958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Pay per </a:t>
              </a:r>
              <a:r>
                <a:rPr lang="en-US" sz="1000" spc="33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Concurrent Connection</a:t>
              </a:r>
              <a:endParaRPr lang="en-US" sz="10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endParaRP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AD5A86B-C9FA-4A8C-9919-689A782DB4F7}"/>
              </a:ext>
            </a:extLst>
          </p:cNvPr>
          <p:cNvGrpSpPr/>
          <p:nvPr/>
        </p:nvGrpSpPr>
        <p:grpSpPr>
          <a:xfrm>
            <a:off x="8140992" y="4581641"/>
            <a:ext cx="1459541" cy="324875"/>
            <a:chOff x="6092947" y="4147713"/>
            <a:chExt cx="1459541" cy="324875"/>
          </a:xfrm>
        </p:grpSpPr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57E7E979-BEC3-4582-8F74-A80C8A2B7E8C}"/>
                </a:ext>
              </a:extLst>
            </p:cNvPr>
            <p:cNvSpPr txBox="1"/>
            <p:nvPr/>
          </p:nvSpPr>
          <p:spPr>
            <a:xfrm>
              <a:off x="6197534" y="4147713"/>
              <a:ext cx="1354954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Updates and Support Included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6FB52FB-AAD1-46D4-AAB9-853F2422F54A}"/>
                </a:ext>
              </a:extLst>
            </p:cNvPr>
            <p:cNvSpPr/>
            <p:nvPr/>
          </p:nvSpPr>
          <p:spPr>
            <a:xfrm>
              <a:off x="6092947" y="4214159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" name="object 13">
            <a:extLst>
              <a:ext uri="{FF2B5EF4-FFF2-40B4-BE49-F238E27FC236}">
                <a16:creationId xmlns:a16="http://schemas.microsoft.com/office/drawing/2014/main" id="{A105594A-D868-47B6-8F74-5C64A43D3E1A}"/>
              </a:ext>
            </a:extLst>
          </p:cNvPr>
          <p:cNvSpPr txBox="1"/>
          <p:nvPr/>
        </p:nvSpPr>
        <p:spPr>
          <a:xfrm>
            <a:off x="9938696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4040E4"/>
                </a:solidFill>
                <a:latin typeface="Good Times Rg" panose="020B0605020000020001" pitchFamily="34" charset="0"/>
                <a:cs typeface="Times New Roman"/>
              </a:rPr>
              <a:t>FREE TRIAL DOWNLOAD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3C67057-CECE-46DA-9F77-176C81AC1580}"/>
              </a:ext>
            </a:extLst>
          </p:cNvPr>
          <p:cNvGrpSpPr/>
          <p:nvPr/>
        </p:nvGrpSpPr>
        <p:grpSpPr>
          <a:xfrm>
            <a:off x="10140588" y="3808745"/>
            <a:ext cx="1177595" cy="170987"/>
            <a:chOff x="6092947" y="3374816"/>
            <a:chExt cx="1177595" cy="170987"/>
          </a:xfrm>
        </p:grpSpPr>
        <p:sp>
          <p:nvSpPr>
            <p:cNvPr id="50" name="object 19">
              <a:extLst>
                <a:ext uri="{FF2B5EF4-FFF2-40B4-BE49-F238E27FC236}">
                  <a16:creationId xmlns:a16="http://schemas.microsoft.com/office/drawing/2014/main" id="{BA05CEDF-E3CA-4D82-AA7D-CCD4D04E8E91}"/>
                </a:ext>
              </a:extLst>
            </p:cNvPr>
            <p:cNvSpPr txBox="1"/>
            <p:nvPr/>
          </p:nvSpPr>
          <p:spPr>
            <a:xfrm>
              <a:off x="6197534" y="3374816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15 Days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BA7D011-07DE-4F4B-A540-5D6AD3E8BC55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31B0508B-BB6E-43CB-8ADB-A09D6D6E98C9}"/>
              </a:ext>
            </a:extLst>
          </p:cNvPr>
          <p:cNvGrpSpPr/>
          <p:nvPr/>
        </p:nvGrpSpPr>
        <p:grpSpPr>
          <a:xfrm>
            <a:off x="10140588" y="4118249"/>
            <a:ext cx="1385633" cy="170987"/>
            <a:chOff x="6092947" y="3689893"/>
            <a:chExt cx="1385633" cy="17098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E5588E7-AC53-42B6-AE0D-690EE691A6DE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object 19">
              <a:extLst>
                <a:ext uri="{FF2B5EF4-FFF2-40B4-BE49-F238E27FC236}">
                  <a16:creationId xmlns:a16="http://schemas.microsoft.com/office/drawing/2014/main" id="{6019D4BE-5CD9-4FAE-BFF1-DA886587A509}"/>
                </a:ext>
              </a:extLst>
            </p:cNvPr>
            <p:cNvSpPr txBox="1"/>
            <p:nvPr/>
          </p:nvSpPr>
          <p:spPr>
            <a:xfrm>
              <a:off x="6197534" y="3689893"/>
              <a:ext cx="1281046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5 Connections</a:t>
              </a: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135AEBA0-A260-422A-93AB-625049108756}"/>
              </a:ext>
            </a:extLst>
          </p:cNvPr>
          <p:cNvGrpSpPr/>
          <p:nvPr/>
        </p:nvGrpSpPr>
        <p:grpSpPr>
          <a:xfrm>
            <a:off x="10140588" y="4422156"/>
            <a:ext cx="1177595" cy="170987"/>
            <a:chOff x="6092947" y="4147713"/>
            <a:chExt cx="1177595" cy="170987"/>
          </a:xfrm>
        </p:grpSpPr>
        <p:sp>
          <p:nvSpPr>
            <p:cNvPr id="56" name="object 19">
              <a:extLst>
                <a:ext uri="{FF2B5EF4-FFF2-40B4-BE49-F238E27FC236}">
                  <a16:creationId xmlns:a16="http://schemas.microsoft.com/office/drawing/2014/main" id="{4A59E00B-4DFA-4764-9FC4-F76634CCA952}"/>
                </a:ext>
              </a:extLst>
            </p:cNvPr>
            <p:cNvSpPr txBox="1"/>
            <p:nvPr/>
          </p:nvSpPr>
          <p:spPr>
            <a:xfrm>
              <a:off x="6197534" y="4147713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  <a:hlinkClick r:id="rId4"/>
                </a:rPr>
                <a:t>Test it Today!</a:t>
              </a:r>
              <a:endParaRPr lang="en-US" sz="10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F7363A4-6E34-4E8A-946A-ECA5BC82E5B5}"/>
                </a:ext>
              </a:extLst>
            </p:cNvPr>
            <p:cNvSpPr/>
            <p:nvPr/>
          </p:nvSpPr>
          <p:spPr>
            <a:xfrm>
              <a:off x="6092947" y="4214159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9" name="Graphique 58">
            <a:extLst>
              <a:ext uri="{FF2B5EF4-FFF2-40B4-BE49-F238E27FC236}">
                <a16:creationId xmlns:a16="http://schemas.microsoft.com/office/drawing/2014/main" id="{A882E7EB-7CB6-416C-B1C0-792E38EEB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42578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60" name="Graphique 59">
            <a:extLst>
              <a:ext uri="{FF2B5EF4-FFF2-40B4-BE49-F238E27FC236}">
                <a16:creationId xmlns:a16="http://schemas.microsoft.com/office/drawing/2014/main" id="{F238E9CF-C2AC-4671-A368-3980D074F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0623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61" name="Graphique 60">
            <a:extLst>
              <a:ext uri="{FF2B5EF4-FFF2-40B4-BE49-F238E27FC236}">
                <a16:creationId xmlns:a16="http://schemas.microsoft.com/office/drawing/2014/main" id="{A4D81A98-0D31-4A18-A510-D030F81DA8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90219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52439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19" y="3179909"/>
            <a:ext cx="6155762" cy="49818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0DC8E47-B1A7-41C9-A44B-BB201AB4A118}"/>
              </a:ext>
            </a:extLst>
          </p:cNvPr>
          <p:cNvSpPr/>
          <p:nvPr/>
        </p:nvSpPr>
        <p:spPr>
          <a:xfrm>
            <a:off x="-2248157" y="2004726"/>
            <a:ext cx="4220394" cy="3346730"/>
          </a:xfrm>
          <a:prstGeom prst="rect">
            <a:avLst/>
          </a:prstGeom>
          <a:solidFill>
            <a:srgbClr val="F99106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B168B2-DA38-4FB5-956A-2DD226A3FEE4}"/>
              </a:ext>
            </a:extLst>
          </p:cNvPr>
          <p:cNvSpPr/>
          <p:nvPr/>
        </p:nvSpPr>
        <p:spPr>
          <a:xfrm>
            <a:off x="6544981" y="5184635"/>
            <a:ext cx="4220394" cy="3346730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4FA469-AD17-4A00-B3B4-808F59AE96EE}"/>
              </a:ext>
            </a:extLst>
          </p:cNvPr>
          <p:cNvSpPr/>
          <p:nvPr/>
        </p:nvSpPr>
        <p:spPr>
          <a:xfrm>
            <a:off x="4648687" y="-1756775"/>
            <a:ext cx="4220394" cy="3346730"/>
          </a:xfrm>
          <a:prstGeom prst="rect">
            <a:avLst/>
          </a:prstGeom>
          <a:solidFill>
            <a:srgbClr val="7A7A7A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48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376153" y="2559914"/>
            <a:ext cx="5216873" cy="85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noProof="0" dirty="0">
                <a:solidFill>
                  <a:schemeClr val="bg1"/>
                </a:solidFill>
                <a:latin typeface="Good Times Rg" panose="020B0605020000020001" pitchFamily="34" charset="0"/>
              </a:rPr>
              <a:t>PROVIDE secure remote support faster than ever.</a:t>
            </a:r>
            <a:endParaRPr lang="en-US" noProof="0" dirty="0">
              <a:solidFill>
                <a:srgbClr val="F99106"/>
              </a:solidFill>
              <a:latin typeface="Good Times Rg" panose="020B0605020000020001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C0B003-555F-49D4-9F81-232B6AAC5420}"/>
              </a:ext>
            </a:extLst>
          </p:cNvPr>
          <p:cNvSpPr txBox="1"/>
          <p:nvPr/>
        </p:nvSpPr>
        <p:spPr>
          <a:xfrm>
            <a:off x="6463625" y="3638495"/>
            <a:ext cx="6096000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Don’t spend time and money using </a:t>
            </a:r>
            <a:r>
              <a:rPr lang="en-US" sz="1600" i="1" dirty="0">
                <a:solidFill>
                  <a:srgbClr val="F99106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TeamViewer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just click, connect, and save on your budget!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AA69EED-79F0-4617-9084-9ADA3E46D6B7}"/>
              </a:ext>
            </a:extLst>
          </p:cNvPr>
          <p:cNvSpPr/>
          <p:nvPr/>
        </p:nvSpPr>
        <p:spPr>
          <a:xfrm>
            <a:off x="3541866" y="2255551"/>
            <a:ext cx="2369454" cy="2369454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9BF50C-658E-49C8-B66D-34D5213EFD08}"/>
              </a:ext>
            </a:extLst>
          </p:cNvPr>
          <p:cNvSpPr/>
          <p:nvPr/>
        </p:nvSpPr>
        <p:spPr>
          <a:xfrm flipH="1">
            <a:off x="984151" y="3636080"/>
            <a:ext cx="2369454" cy="236945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8F9BE7-46B3-419E-BCFC-B8F9F9A3C665}"/>
              </a:ext>
            </a:extLst>
          </p:cNvPr>
          <p:cNvSpPr/>
          <p:nvPr/>
        </p:nvSpPr>
        <p:spPr>
          <a:xfrm flipH="1">
            <a:off x="984151" y="852466"/>
            <a:ext cx="2369454" cy="236945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Graphique 13" descr="Chronomètre avec un remplissage uni">
            <a:extLst>
              <a:ext uri="{FF2B5EF4-FFF2-40B4-BE49-F238E27FC236}">
                <a16:creationId xmlns:a16="http://schemas.microsoft.com/office/drawing/2014/main" id="{48425D62-EEF8-4341-823B-AA05B914F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66931" y="1518575"/>
            <a:ext cx="603896" cy="603896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74107D24-315C-490E-8B29-47DF8CDAF24D}"/>
              </a:ext>
            </a:extLst>
          </p:cNvPr>
          <p:cNvSpPr txBox="1"/>
          <p:nvPr/>
        </p:nvSpPr>
        <p:spPr>
          <a:xfrm>
            <a:off x="1402095" y="2206576"/>
            <a:ext cx="1533567" cy="2625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EFFICIENT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4E453-351E-44A8-9714-ACF345627B51}"/>
              </a:ext>
            </a:extLst>
          </p:cNvPr>
          <p:cNvSpPr/>
          <p:nvPr/>
        </p:nvSpPr>
        <p:spPr>
          <a:xfrm>
            <a:off x="1402095" y="1277571"/>
            <a:ext cx="1533566" cy="153356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FA3FFC2D-36A8-405A-912B-8A77C6E20096}"/>
              </a:ext>
            </a:extLst>
          </p:cNvPr>
          <p:cNvGrpSpPr/>
          <p:nvPr/>
        </p:nvGrpSpPr>
        <p:grpSpPr>
          <a:xfrm>
            <a:off x="1402095" y="4069447"/>
            <a:ext cx="1533567" cy="1533566"/>
            <a:chOff x="1394512" y="1287780"/>
            <a:chExt cx="1533567" cy="1533566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9448AB9-24F5-4A0E-9CFF-909A0A2162D9}"/>
                </a:ext>
              </a:extLst>
            </p:cNvPr>
            <p:cNvSpPr txBox="1"/>
            <p:nvPr/>
          </p:nvSpPr>
          <p:spPr>
            <a:xfrm>
              <a:off x="1394512" y="2216785"/>
              <a:ext cx="1533567" cy="2625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Montserrat Bold" panose="00000800000000000000" pitchFamily="2" charset="0"/>
                  <a:cs typeface="Times New Roman" panose="02020603050405020304" pitchFamily="18" charset="0"/>
                </a:rPr>
                <a:t>ECONOMIC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D35AD85-2E5A-4760-9910-727AC429A520}"/>
                </a:ext>
              </a:extLst>
            </p:cNvPr>
            <p:cNvSpPr/>
            <p:nvPr/>
          </p:nvSpPr>
          <p:spPr>
            <a:xfrm>
              <a:off x="1394512" y="1287780"/>
              <a:ext cx="1533566" cy="153356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ffectLst>
              <a:outerShdw blurRad="101600" sx="101000" sy="10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EE46AC41-44F9-4139-ABFF-94EFC4C372F3}"/>
              </a:ext>
            </a:extLst>
          </p:cNvPr>
          <p:cNvSpPr txBox="1"/>
          <p:nvPr/>
        </p:nvSpPr>
        <p:spPr>
          <a:xfrm>
            <a:off x="3943814" y="3602500"/>
            <a:ext cx="1533567" cy="2625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EFFORTLESS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6C917C-B071-4AF3-96C6-52CC0C9EA7D3}"/>
              </a:ext>
            </a:extLst>
          </p:cNvPr>
          <p:cNvSpPr/>
          <p:nvPr/>
        </p:nvSpPr>
        <p:spPr>
          <a:xfrm>
            <a:off x="3943814" y="2673495"/>
            <a:ext cx="1533566" cy="153356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Graphique 49">
            <a:extLst>
              <a:ext uri="{FF2B5EF4-FFF2-40B4-BE49-F238E27FC236}">
                <a16:creationId xmlns:a16="http://schemas.microsoft.com/office/drawing/2014/main" id="{69130769-64B2-4C87-8534-4A49B8A86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6928" y="4314138"/>
            <a:ext cx="603899" cy="605080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3" name="Graphique 52">
            <a:extLst>
              <a:ext uri="{FF2B5EF4-FFF2-40B4-BE49-F238E27FC236}">
                <a16:creationId xmlns:a16="http://schemas.microsoft.com/office/drawing/2014/main" id="{65668D44-28AE-4A87-9E90-5B3978CF2D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08647" y="2925608"/>
            <a:ext cx="603897" cy="603897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63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116AC7E-F10E-453E-A6E2-220ACF0AC89B}"/>
              </a:ext>
            </a:extLst>
          </p:cNvPr>
          <p:cNvSpPr/>
          <p:nvPr/>
        </p:nvSpPr>
        <p:spPr>
          <a:xfrm>
            <a:off x="8376492" y="370437"/>
            <a:ext cx="3072175" cy="2725650"/>
          </a:xfrm>
          <a:prstGeom prst="rect">
            <a:avLst/>
          </a:prstGeom>
          <a:solidFill>
            <a:srgbClr val="7A7A7A">
              <a:alpha val="58000"/>
            </a:srgb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D8880E3-8FF3-4688-9222-6893E330021D}"/>
              </a:ext>
            </a:extLst>
          </p:cNvPr>
          <p:cNvSpPr/>
          <p:nvPr/>
        </p:nvSpPr>
        <p:spPr>
          <a:xfrm>
            <a:off x="5252222" y="2818601"/>
            <a:ext cx="3072175" cy="1733499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1368002" y="1570100"/>
            <a:ext cx="5216873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Instantly Access your Users’ devices and Troubleshoot Problems in No Time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C0B003-555F-49D4-9F81-232B6AAC5420}"/>
              </a:ext>
            </a:extLst>
          </p:cNvPr>
          <p:cNvSpPr txBox="1"/>
          <p:nvPr/>
        </p:nvSpPr>
        <p:spPr>
          <a:xfrm>
            <a:off x="1455474" y="3096087"/>
            <a:ext cx="6814766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Deliver support services 24/7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with a powerful solution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A95274C-1872-41F4-93BC-412CAE284642}"/>
              </a:ext>
            </a:extLst>
          </p:cNvPr>
          <p:cNvGrpSpPr/>
          <p:nvPr/>
        </p:nvGrpSpPr>
        <p:grpSpPr>
          <a:xfrm>
            <a:off x="1455474" y="3916680"/>
            <a:ext cx="2926810" cy="1884683"/>
            <a:chOff x="1455474" y="3429000"/>
            <a:chExt cx="2926810" cy="1884683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92C4C95-74C6-4420-84CC-607956A239AB}"/>
                </a:ext>
              </a:extLst>
            </p:cNvPr>
            <p:cNvSpPr txBox="1"/>
            <p:nvPr/>
          </p:nvSpPr>
          <p:spPr>
            <a:xfrm>
              <a:off x="1651310" y="3429000"/>
              <a:ext cx="2730974" cy="18846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200000"/>
                </a:lnSpc>
              </a:pPr>
              <a:r>
                <a:rPr lang="en-US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Remote Desktop Control</a:t>
              </a:r>
            </a:p>
            <a:p>
              <a:pPr algn="l" fontAlgn="base">
                <a:lnSpc>
                  <a:spcPct val="200000"/>
                </a:lnSpc>
              </a:pPr>
              <a:r>
                <a:rPr lang="en-US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Screen &amp; Keyboard Sharing</a:t>
              </a:r>
            </a:p>
            <a:p>
              <a:pPr algn="l" fontAlgn="base">
                <a:lnSpc>
                  <a:spcPct val="200000"/>
                </a:lnSpc>
              </a:pPr>
              <a:r>
                <a:rPr lang="en-US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Unattended access</a:t>
              </a:r>
            </a:p>
            <a:p>
              <a:pPr algn="l" fontAlgn="base">
                <a:lnSpc>
                  <a:spcPct val="200000"/>
                </a:lnSpc>
              </a:pPr>
              <a:r>
                <a:rPr lang="en-US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Execute Commands Remotely</a:t>
              </a:r>
            </a:p>
            <a:p>
              <a:pPr algn="l" fontAlgn="base">
                <a:lnSpc>
                  <a:spcPct val="200000"/>
                </a:lnSpc>
              </a:pPr>
              <a:r>
                <a:rPr lang="en-US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Windows, Mac OS and Android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B2570A-B334-4081-AD2B-A3A8ADA94BBC}"/>
                </a:ext>
              </a:extLst>
            </p:cNvPr>
            <p:cNvSpPr/>
            <p:nvPr/>
          </p:nvSpPr>
          <p:spPr>
            <a:xfrm>
              <a:off x="1455474" y="3623377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0" name="Graphique 39">
              <a:extLst>
                <a:ext uri="{FF2B5EF4-FFF2-40B4-BE49-F238E27FC236}">
                  <a16:creationId xmlns:a16="http://schemas.microsoft.com/office/drawing/2014/main" id="{7AFA5F49-7C17-476D-A3C3-A863E5EBB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478" y="3666199"/>
              <a:ext cx="71670" cy="56033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CDC275-2AFA-4045-A309-EF7988C2991C}"/>
                </a:ext>
              </a:extLst>
            </p:cNvPr>
            <p:cNvSpPr/>
            <p:nvPr/>
          </p:nvSpPr>
          <p:spPr>
            <a:xfrm>
              <a:off x="1455474" y="3987232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4" name="Graphique 43">
              <a:extLst>
                <a:ext uri="{FF2B5EF4-FFF2-40B4-BE49-F238E27FC236}">
                  <a16:creationId xmlns:a16="http://schemas.microsoft.com/office/drawing/2014/main" id="{F1732195-408C-475A-B7FE-136ADF39E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478" y="4030054"/>
              <a:ext cx="71670" cy="56033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B691D1A-7504-4628-A321-3C05B6F6BB12}"/>
                </a:ext>
              </a:extLst>
            </p:cNvPr>
            <p:cNvSpPr/>
            <p:nvPr/>
          </p:nvSpPr>
          <p:spPr>
            <a:xfrm>
              <a:off x="1455474" y="4351087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7" name="Graphique 46">
              <a:extLst>
                <a:ext uri="{FF2B5EF4-FFF2-40B4-BE49-F238E27FC236}">
                  <a16:creationId xmlns:a16="http://schemas.microsoft.com/office/drawing/2014/main" id="{9BD76C01-965E-489E-A8DE-37CA74853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478" y="4393909"/>
              <a:ext cx="71670" cy="56033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B674CEA-4042-4B18-82BF-328E0E4C3E84}"/>
                </a:ext>
              </a:extLst>
            </p:cNvPr>
            <p:cNvSpPr/>
            <p:nvPr/>
          </p:nvSpPr>
          <p:spPr>
            <a:xfrm>
              <a:off x="1455474" y="4714942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1" name="Graphique 50">
              <a:extLst>
                <a:ext uri="{FF2B5EF4-FFF2-40B4-BE49-F238E27FC236}">
                  <a16:creationId xmlns:a16="http://schemas.microsoft.com/office/drawing/2014/main" id="{3B24CA3A-024E-4ECE-89A2-F90071EDA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478" y="4757764"/>
              <a:ext cx="71670" cy="5603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ABA94E6-C648-418E-A00B-F15F177E2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838" r="95943">
                        <a14:foregroundMark x1="58621" y1="46667" x2="83773" y2="53056"/>
                        <a14:foregroundMark x1="83773" y1="53056" x2="94726" y2="50833"/>
                        <a14:foregroundMark x1="57201" y1="39861" x2="82657" y2="41111"/>
                        <a14:foregroundMark x1="82657" y1="41111" x2="89249" y2="39722"/>
                        <a14:foregroundMark x1="89249" y1="39722" x2="94422" y2="35972"/>
                        <a14:foregroundMark x1="57708" y1="46111" x2="61460" y2="57917"/>
                        <a14:foregroundMark x1="61460" y1="57917" x2="60243" y2="64444"/>
                        <a14:foregroundMark x1="54970" y1="64306" x2="60649" y2="65000"/>
                        <a14:foregroundMark x1="60649" y1="65000" x2="65720" y2="64444"/>
                        <a14:foregroundMark x1="54970" y1="65139" x2="66126" y2="65417"/>
                        <a14:foregroundMark x1="95335" y1="31528" x2="95436" y2="52500"/>
                        <a14:foregroundMark x1="95740" y1="30833" x2="95538" y2="50972"/>
                        <a14:foregroundMark x1="95943" y1="40972" x2="95639" y2="4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5439" y="-122595"/>
            <a:ext cx="9390610" cy="6857240"/>
          </a:xfrm>
          <a:prstGeom prst="rect">
            <a:avLst/>
          </a:prstGeom>
        </p:spPr>
      </p:pic>
      <p:pic>
        <p:nvPicPr>
          <p:cNvPr id="34" name="Image 33" descr="Une image contenant personne, sombre&#10;&#10;Description générée automatiquement">
            <a:extLst>
              <a:ext uri="{FF2B5EF4-FFF2-40B4-BE49-F238E27FC236}">
                <a16:creationId xmlns:a16="http://schemas.microsoft.com/office/drawing/2014/main" id="{F685134A-FB4C-4A8B-866C-7BDBF93BBE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/>
          <a:stretch/>
        </p:blipFill>
        <p:spPr>
          <a:xfrm>
            <a:off x="3409273" y="-293463"/>
            <a:ext cx="7969411" cy="7045087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369257F-FF8B-4346-A91A-8B09AAA65018}"/>
              </a:ext>
            </a:extLst>
          </p:cNvPr>
          <p:cNvSpPr/>
          <p:nvPr/>
        </p:nvSpPr>
        <p:spPr>
          <a:xfrm>
            <a:off x="8707553" y="4593503"/>
            <a:ext cx="4220394" cy="3346730"/>
          </a:xfrm>
          <a:prstGeom prst="rect">
            <a:avLst/>
          </a:prstGeom>
          <a:solidFill>
            <a:srgbClr val="354A97">
              <a:alpha val="41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EE2F79-A0B7-4E38-9EB9-89BC0DC9A7B6}"/>
              </a:ext>
            </a:extLst>
          </p:cNvPr>
          <p:cNvSpPr/>
          <p:nvPr/>
        </p:nvSpPr>
        <p:spPr>
          <a:xfrm>
            <a:off x="7139940" y="753240"/>
            <a:ext cx="822960" cy="82557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4F258147-6459-4D57-9A26-A18A45A3FF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9034" y="911925"/>
            <a:ext cx="524772" cy="524772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C2898EC7-D74C-CDF1-A10A-D4B21A6FD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6400" y="5617886"/>
            <a:ext cx="71670" cy="560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B0785D-98B2-BA16-3B2F-5941053E9CFD}"/>
              </a:ext>
            </a:extLst>
          </p:cNvPr>
          <p:cNvSpPr/>
          <p:nvPr/>
        </p:nvSpPr>
        <p:spPr>
          <a:xfrm>
            <a:off x="1456285" y="5565288"/>
            <a:ext cx="141678" cy="14167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99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76DC884-9102-4414-926B-B2898D839CB1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784EA16-2118-4AE8-9407-D36ED5666165}"/>
              </a:ext>
            </a:extLst>
          </p:cNvPr>
          <p:cNvSpPr/>
          <p:nvPr/>
        </p:nvSpPr>
        <p:spPr>
          <a:xfrm>
            <a:off x="6530114" y="342978"/>
            <a:ext cx="2819400" cy="2819400"/>
          </a:xfrm>
          <a:prstGeom prst="ellipse">
            <a:avLst/>
          </a:prstGeom>
          <a:solidFill>
            <a:srgbClr val="F99106">
              <a:alpha val="2000"/>
            </a:srgbClr>
          </a:solidFill>
          <a:ln w="6350">
            <a:solidFill>
              <a:srgbClr val="F99106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0CCCDC8C-DAE9-4524-B21E-3FAB9629D732}"/>
              </a:ext>
            </a:extLst>
          </p:cNvPr>
          <p:cNvSpPr/>
          <p:nvPr/>
        </p:nvSpPr>
        <p:spPr>
          <a:xfrm>
            <a:off x="7371313" y="1184177"/>
            <a:ext cx="1137002" cy="1137002"/>
          </a:xfrm>
          <a:prstGeom prst="ellipse">
            <a:avLst/>
          </a:prstGeom>
          <a:solidFill>
            <a:srgbClr val="F99106">
              <a:alpha val="5000"/>
            </a:srgbClr>
          </a:solidFill>
          <a:ln w="6350">
            <a:solidFill>
              <a:srgbClr val="F99106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9D694670-C007-486A-927C-7D57F72C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002" y="194376"/>
            <a:ext cx="9797142" cy="6857999"/>
          </a:xfrm>
          <a:prstGeom prst="rect">
            <a:avLst/>
          </a:prstGeom>
          <a:effectLst>
            <a:outerShdw blurRad="508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2004333" y="1139833"/>
            <a:ext cx="40916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Give Your Support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Agents the Best Tools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for the Best Service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2101612" y="2858635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Quick installation </a:t>
            </a:r>
            <a:endParaRPr lang="fr-FR" sz="1400" dirty="0">
              <a:solidFill>
                <a:srgbClr val="FC9204"/>
              </a:solidFill>
              <a:latin typeface="Good Times Rg" panose="020B0605020000020001" pitchFamily="34" charset="0"/>
              <a:cs typeface="Times New Roman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2319730" y="3202118"/>
            <a:ext cx="3587088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Single small program to share and control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Zero installation on the client side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Lite connection client (Client Generator)</a:t>
            </a:r>
            <a:endParaRPr lang="en-US" sz="1200" noProof="0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2123986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2123986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2123986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2123986" y="4838699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2463069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2802153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3A701C1-0B40-412F-8282-8AD05AE4C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7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D472C52C-61B6-4D91-A03F-0E7B8FA04189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784EA16-2118-4AE8-9407-D36ED5666165}"/>
              </a:ext>
            </a:extLst>
          </p:cNvPr>
          <p:cNvSpPr/>
          <p:nvPr/>
        </p:nvSpPr>
        <p:spPr>
          <a:xfrm>
            <a:off x="6530114" y="342978"/>
            <a:ext cx="2819400" cy="2819400"/>
          </a:xfrm>
          <a:prstGeom prst="ellipse">
            <a:avLst/>
          </a:prstGeom>
          <a:solidFill>
            <a:srgbClr val="F99106">
              <a:alpha val="2000"/>
            </a:srgbClr>
          </a:solidFill>
          <a:ln w="6350">
            <a:solidFill>
              <a:srgbClr val="F99106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0CCCDC8C-DAE9-4524-B21E-3FAB9629D732}"/>
              </a:ext>
            </a:extLst>
          </p:cNvPr>
          <p:cNvSpPr/>
          <p:nvPr/>
        </p:nvSpPr>
        <p:spPr>
          <a:xfrm>
            <a:off x="7371313" y="1184177"/>
            <a:ext cx="1137002" cy="1137002"/>
          </a:xfrm>
          <a:prstGeom prst="ellipse">
            <a:avLst/>
          </a:prstGeom>
          <a:solidFill>
            <a:srgbClr val="F99106">
              <a:alpha val="5000"/>
            </a:srgbClr>
          </a:solidFill>
          <a:ln w="6350">
            <a:solidFill>
              <a:srgbClr val="F99106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9D694670-C007-486A-927C-7D57F72C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135" y="194377"/>
            <a:ext cx="9797141" cy="6857999"/>
          </a:xfrm>
          <a:prstGeom prst="rect">
            <a:avLst/>
          </a:prstGeom>
          <a:effectLst>
            <a:outerShdw blurRad="508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2004333" y="1139833"/>
            <a:ext cx="40916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Give Your Support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Agents the Best Tools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for the Best Service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2101612" y="2858635"/>
            <a:ext cx="3024865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SMART administration</a:t>
            </a: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2307526" y="3192858"/>
            <a:ext cx="3529070" cy="11323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Centralized computers management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Structured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organization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by folders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Access to client system Information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Agents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accounts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can store configuration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2123986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2123986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2123986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2123986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2463069" y="4838699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2802153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5FCC6F8-A004-4042-8945-A92C05D3F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8164E-2E00-BA9C-1566-77B20E069806}"/>
              </a:ext>
            </a:extLst>
          </p:cNvPr>
          <p:cNvSpPr/>
          <p:nvPr/>
        </p:nvSpPr>
        <p:spPr>
          <a:xfrm>
            <a:off x="2123985" y="4216170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29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B68598A2-1DFA-4986-BDA7-878A791121BC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784EA16-2118-4AE8-9407-D36ED5666165}"/>
              </a:ext>
            </a:extLst>
          </p:cNvPr>
          <p:cNvSpPr/>
          <p:nvPr/>
        </p:nvSpPr>
        <p:spPr>
          <a:xfrm>
            <a:off x="6530114" y="342978"/>
            <a:ext cx="2819400" cy="2819400"/>
          </a:xfrm>
          <a:prstGeom prst="ellipse">
            <a:avLst/>
          </a:prstGeom>
          <a:solidFill>
            <a:srgbClr val="F99106">
              <a:alpha val="2000"/>
            </a:srgbClr>
          </a:solidFill>
          <a:ln w="6350">
            <a:solidFill>
              <a:srgbClr val="F99106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0CCCDC8C-DAE9-4524-B21E-3FAB9629D732}"/>
              </a:ext>
            </a:extLst>
          </p:cNvPr>
          <p:cNvSpPr/>
          <p:nvPr/>
        </p:nvSpPr>
        <p:spPr>
          <a:xfrm>
            <a:off x="7371313" y="1184177"/>
            <a:ext cx="1137002" cy="1137002"/>
          </a:xfrm>
          <a:prstGeom prst="ellipse">
            <a:avLst/>
          </a:prstGeom>
          <a:solidFill>
            <a:srgbClr val="F99106">
              <a:alpha val="5000"/>
            </a:srgbClr>
          </a:solidFill>
          <a:ln w="6350">
            <a:solidFill>
              <a:srgbClr val="F99106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2004333" y="1139833"/>
            <a:ext cx="40916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Give Your Support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Agents the Best Tools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for the Best Service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2101612" y="2858635"/>
            <a:ext cx="4143545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EASY COLLABORATION</a:t>
            </a: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2307526" y="3192858"/>
            <a:ext cx="3244657" cy="11323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Shareable folders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Session log reporting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Multi-agents support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Screen snapshots and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recording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2123986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2123986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2123986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2123986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2463069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2802153" y="4838699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B809B68-5F5A-4FD8-9739-07A59F65A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52CEAF7-03DA-56EC-F2F1-3624E5131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135" y="194377"/>
            <a:ext cx="9797141" cy="6857998"/>
          </a:xfrm>
          <a:prstGeom prst="rect">
            <a:avLst/>
          </a:prstGeom>
          <a:effectLst>
            <a:outerShdw blurRad="508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95898A-6C7B-A42D-4EE5-E76AF49DB2E5}"/>
              </a:ext>
            </a:extLst>
          </p:cNvPr>
          <p:cNvSpPr/>
          <p:nvPr/>
        </p:nvSpPr>
        <p:spPr>
          <a:xfrm>
            <a:off x="2123987" y="4201342"/>
            <a:ext cx="47790" cy="63952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62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76DC884-9102-4414-926B-B2898D839CB1}"/>
              </a:ext>
            </a:extLst>
          </p:cNvPr>
          <p:cNvSpPr/>
          <p:nvPr/>
        </p:nvSpPr>
        <p:spPr>
          <a:xfrm flipH="1">
            <a:off x="-2773426" y="2783317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B71294-4F77-49BF-B969-C1981E75F681}"/>
              </a:ext>
            </a:extLst>
          </p:cNvPr>
          <p:cNvGrpSpPr/>
          <p:nvPr/>
        </p:nvGrpSpPr>
        <p:grpSpPr>
          <a:xfrm>
            <a:off x="2483307" y="727033"/>
            <a:ext cx="2819400" cy="2819400"/>
            <a:chOff x="3855588" y="2407103"/>
            <a:chExt cx="2819400" cy="28194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784EA16-2118-4AE8-9407-D36ED5666165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CCCDC8C-DAE9-4524-B21E-3FAB9629D732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765726" y="1139833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Help Your Customers</a:t>
            </a:r>
            <a:b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Without Struggle. Connect in a Click and Take Control!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6863006" y="2858635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SIMPLE CONNECTION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6885380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6885380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6885380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6885380" y="4581524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7224463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7563547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FDEC3D6-DD46-4DFF-A976-04499B1A4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7068919" y="3192858"/>
            <a:ext cx="4241881" cy="11323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Simplified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end-user interface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Universal sharing system: ID and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password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One click to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connect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Unattended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Access and Wake-on-LAN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012EB-B96D-8756-A4E8-D9B4EBB94AF9}"/>
              </a:ext>
            </a:extLst>
          </p:cNvPr>
          <p:cNvSpPr/>
          <p:nvPr/>
        </p:nvSpPr>
        <p:spPr>
          <a:xfrm>
            <a:off x="6897476" y="4204981"/>
            <a:ext cx="47790" cy="63952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0A635A-A355-E120-61E4-6EDEE2038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50790">
            <a:off x="-1455715" y="874367"/>
            <a:ext cx="9797141" cy="68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9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7FF875B7-E85E-45D6-891E-1D7E717D86CE}"/>
              </a:ext>
            </a:extLst>
          </p:cNvPr>
          <p:cNvSpPr/>
          <p:nvPr/>
        </p:nvSpPr>
        <p:spPr>
          <a:xfrm flipH="1">
            <a:off x="-2773426" y="2783317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B71294-4F77-49BF-B969-C1981E75F681}"/>
              </a:ext>
            </a:extLst>
          </p:cNvPr>
          <p:cNvGrpSpPr/>
          <p:nvPr/>
        </p:nvGrpSpPr>
        <p:grpSpPr>
          <a:xfrm>
            <a:off x="2483307" y="727033"/>
            <a:ext cx="2819400" cy="2819400"/>
            <a:chOff x="3855588" y="2407103"/>
            <a:chExt cx="2819400" cy="28194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784EA16-2118-4AE8-9407-D36ED5666165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CCCDC8C-DAE9-4524-B21E-3FAB9629D732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765726" y="1139833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Help Your Customers</a:t>
            </a:r>
            <a:b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Without Struggle. Connect in a Click and Take Control!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6863006" y="2858635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CUSTOM SOLUTION</a:t>
            </a: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7068920" y="3192858"/>
            <a:ext cx="3244657" cy="11323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Use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your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own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domain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name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and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colors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White label client logon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One-time client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password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Cross-platform solution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6885380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6885380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6885380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6885380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7224463" y="4581524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7563547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9C53CDB-4E2A-424F-80C0-340D93C15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2ABC8F-02C8-4CAF-3BB0-E8FEF3DF8F31}"/>
              </a:ext>
            </a:extLst>
          </p:cNvPr>
          <p:cNvSpPr/>
          <p:nvPr/>
        </p:nvSpPr>
        <p:spPr>
          <a:xfrm>
            <a:off x="6895108" y="4202940"/>
            <a:ext cx="47790" cy="63952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F1E343-2EA8-887B-0F05-EA6825C66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61301">
            <a:off x="-1250699" y="798859"/>
            <a:ext cx="9150410" cy="70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6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F5F9EC93-BCA1-4E55-A5A4-36F3ED1D2CE9}"/>
              </a:ext>
            </a:extLst>
          </p:cNvPr>
          <p:cNvSpPr/>
          <p:nvPr/>
        </p:nvSpPr>
        <p:spPr>
          <a:xfrm flipH="1">
            <a:off x="-2773426" y="2783317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B71294-4F77-49BF-B969-C1981E75F681}"/>
              </a:ext>
            </a:extLst>
          </p:cNvPr>
          <p:cNvGrpSpPr/>
          <p:nvPr/>
        </p:nvGrpSpPr>
        <p:grpSpPr>
          <a:xfrm>
            <a:off x="2483307" y="727033"/>
            <a:ext cx="2819400" cy="2819400"/>
            <a:chOff x="3855588" y="2407103"/>
            <a:chExt cx="2819400" cy="28194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784EA16-2118-4AE8-9407-D36ED5666165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CCCDC8C-DAE9-4524-B21E-3FAB9629D732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765726" y="1139833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Help Your Customers</a:t>
            </a:r>
            <a:b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Without Struggle. Connect in a Click and Take Control!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6863006" y="2858635"/>
            <a:ext cx="3450571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INTERACTIVE SUPPORT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6885380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6885380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6885380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6885380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7224463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7563547" y="4581524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4A152FB-A50E-4F2B-BDD6-58472D7ED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7068920" y="3192858"/>
            <a:ext cx="3244657" cy="11323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Communicate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via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chatbox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Copy/paste &amp;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clipboard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sync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Upload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and drag &amp; drop files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Language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selection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B3823B-18B7-748D-B991-4E56354D3F5E}"/>
              </a:ext>
            </a:extLst>
          </p:cNvPr>
          <p:cNvSpPr/>
          <p:nvPr/>
        </p:nvSpPr>
        <p:spPr>
          <a:xfrm>
            <a:off x="6895108" y="4204981"/>
            <a:ext cx="47790" cy="63952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4">
            <a:extLst>
              <a:ext uri="{FF2B5EF4-FFF2-40B4-BE49-F238E27FC236}">
                <a16:creationId xmlns:a16="http://schemas.microsoft.com/office/drawing/2014/main" id="{77630DEE-AE7B-B9F9-9445-99D1ABE1A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53340">
            <a:off x="-1404708" y="923930"/>
            <a:ext cx="979714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67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446</Words>
  <Application>Microsoft Office PowerPoint</Application>
  <PresentationFormat>Grand écran</PresentationFormat>
  <Paragraphs>113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Montserrat</vt:lpstr>
      <vt:lpstr>Montserrat Bold</vt:lpstr>
      <vt:lpstr>Montserrat Medium</vt:lpstr>
      <vt:lpstr>Calibri Light</vt:lpstr>
      <vt:lpstr>Good Times Rg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Lemaitre</dc:creator>
  <cp:lastModifiedBy>Floriane Mer</cp:lastModifiedBy>
  <cp:revision>71</cp:revision>
  <dcterms:created xsi:type="dcterms:W3CDTF">2022-01-11T13:17:39Z</dcterms:created>
  <dcterms:modified xsi:type="dcterms:W3CDTF">2025-03-14T13:49:45Z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10166290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